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sldIdLst>
    <p:sldId id="257" r:id="rId4"/>
    <p:sldId id="259" r:id="rId6"/>
    <p:sldId id="275" r:id="rId7"/>
    <p:sldId id="263" r:id="rId8"/>
    <p:sldId id="260" r:id="rId9"/>
    <p:sldId id="261" r:id="rId10"/>
    <p:sldId id="262" r:id="rId11"/>
    <p:sldId id="264" r:id="rId12"/>
    <p:sldId id="267" r:id="rId13"/>
    <p:sldId id="265" r:id="rId14"/>
    <p:sldId id="266" r:id="rId15"/>
    <p:sldId id="268" r:id="rId16"/>
    <p:sldId id="269" r:id="rId17"/>
    <p:sldId id="270" r:id="rId18"/>
    <p:sldId id="271" r:id="rId19"/>
    <p:sldId id="273" r:id="rId20"/>
    <p:sldId id="272" r:id="rId21"/>
    <p:sldId id="274" r:id="rId2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BA7144-E3A1-4EFB-95C0-5CEC9E478342}" type="slidenum">
              <a:rPr lang="zh-CN" alt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BA7144-E3A1-4EFB-95C0-5CEC9E478342}" type="slidenum">
              <a:rPr lang="zh-CN" alt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1FA75F-6D7C-4E8B-915B-4CE4E228A7C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2051" name="Group 3" descr="#wm#_34_1_*Z"/>
          <p:cNvGrpSpPr/>
          <p:nvPr/>
        </p:nvGrpSpPr>
        <p:grpSpPr bwMode="auto">
          <a:xfrm>
            <a:off x="3012018" y="2514600"/>
            <a:ext cx="6165849" cy="1343025"/>
            <a:chOff x="0" y="0"/>
            <a:chExt cx="7282" cy="1730"/>
          </a:xfrm>
        </p:grpSpPr>
        <p:sp>
          <p:nvSpPr>
            <p:cNvPr id="2052" name="Rectangle 4" descr="#wm#_34_01_100_1001_a_1_10#clear#"/>
            <p:cNvSpPr>
              <a:spLocks noChangeArrowheads="1"/>
            </p:cNvSpPr>
            <p:nvPr/>
          </p:nvSpPr>
          <p:spPr bwMode="auto">
            <a:xfrm>
              <a:off x="0" y="0"/>
              <a:ext cx="7282" cy="1610"/>
            </a:xfrm>
            <a:prstGeom prst="rect">
              <a:avLst/>
            </a:prstGeom>
            <a:solidFill>
              <a:srgbClr val="475F7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lgn="r">
                <a:spcBef>
                  <a:spcPct val="20000"/>
                </a:spcBef>
                <a:defRPr>
                  <a:solidFill>
                    <a:srgbClr val="475F77"/>
                  </a:solidFill>
                  <a:latin typeface="Arial" panose="020B0604020202020204" pitchFamily="34" charset="0"/>
                  <a:ea typeface="黑体" panose="02010609060101010101" pitchFamily="49" charset="-122"/>
                  <a:sym typeface="Arial" panose="020B0604020202020204" pitchFamily="34" charset="0"/>
                </a:defRPr>
              </a:lvl1pPr>
              <a:lvl2pPr algn="ctr">
                <a:spcBef>
                  <a:spcPct val="20000"/>
                </a:spcBef>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3pPr>
              <a:lvl4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4pPr>
              <a:lvl5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5pPr>
              <a:lvl6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6pPr>
              <a:lvl7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7pPr>
              <a:lvl8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8pPr>
              <a:lvl9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9pPr>
            </a:lstStyle>
            <a:p>
              <a:pPr marL="14605" indent="-14605" algn="l">
                <a:buFontTx/>
                <a:buChar char="•"/>
              </a:pPr>
              <a:endParaRPr lang="en-AU" altLang="en-US" sz="1600"/>
            </a:p>
          </p:txBody>
        </p:sp>
        <p:sp>
          <p:nvSpPr>
            <p:cNvPr id="2053" name="Rectangle 5"/>
            <p:cNvSpPr>
              <a:spLocks noChangeArrowheads="1"/>
            </p:cNvSpPr>
            <p:nvPr/>
          </p:nvSpPr>
          <p:spPr bwMode="auto">
            <a:xfrm>
              <a:off x="0" y="1610"/>
              <a:ext cx="7282" cy="120"/>
            </a:xfrm>
            <a:prstGeom prst="rect">
              <a:avLst/>
            </a:prstGeom>
            <a:solidFill>
              <a:srgbClr val="D74B4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a:spcBef>
                  <a:spcPct val="20000"/>
                </a:spcBef>
                <a:defRPr>
                  <a:solidFill>
                    <a:srgbClr val="475F77"/>
                  </a:solidFill>
                  <a:latin typeface="Arial" panose="020B0604020202020204" pitchFamily="34" charset="0"/>
                  <a:ea typeface="黑体" panose="02010609060101010101" pitchFamily="49" charset="-122"/>
                  <a:sym typeface="Arial" panose="020B0604020202020204" pitchFamily="34" charset="0"/>
                </a:defRPr>
              </a:lvl1pPr>
              <a:lvl2pPr algn="ctr">
                <a:spcBef>
                  <a:spcPct val="20000"/>
                </a:spcBef>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3pPr>
              <a:lvl4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4pPr>
              <a:lvl5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5pPr>
              <a:lvl6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6pPr>
              <a:lvl7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7pPr>
              <a:lvl8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8pPr>
              <a:lvl9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9pPr>
            </a:lstStyle>
            <a:p>
              <a:pPr marL="14605" indent="-14605" algn="l">
                <a:buFontTx/>
                <a:buChar char="•"/>
              </a:pPr>
              <a:endParaRPr lang="zh-CN" altLang="zh-CN" sz="1600"/>
            </a:p>
          </p:txBody>
        </p:sp>
      </p:grpSp>
      <p:sp>
        <p:nvSpPr>
          <p:cNvPr id="2054" name="Rectangle 6"/>
          <p:cNvSpPr>
            <a:spLocks noGrp="1" noChangeArrowheads="1"/>
          </p:cNvSpPr>
          <p:nvPr>
            <p:ph type="ctrTitle" hasCustomPrompt="1"/>
          </p:nvPr>
        </p:nvSpPr>
        <p:spPr>
          <a:xfrm>
            <a:off x="3012018" y="2514600"/>
            <a:ext cx="6165849" cy="1246189"/>
          </a:xfrm>
        </p:spPr>
        <p:txBody>
          <a:bodyPr/>
          <a:lstStyle>
            <a:lvl1pPr algn="ctr">
              <a:defRPr sz="3600">
                <a:solidFill>
                  <a:schemeClr val="bg1"/>
                </a:solidFill>
              </a:defRPr>
            </a:lvl1pPr>
          </a:lstStyle>
          <a:p>
            <a:pPr lvl="0"/>
            <a:r>
              <a:rPr lang="zh-CN" altLang="en-US" noProof="0" dirty="0" smtClean="0">
                <a:sym typeface="Arial" panose="020B0604020202020204" pitchFamily="34" charset="0"/>
              </a:rPr>
              <a:t>编辑标题</a:t>
            </a:r>
            <a:endParaRPr lang="zh-CN" noProof="0" dirty="0" smtClean="0">
              <a:sym typeface="Arial" panose="020B0604020202020204" pitchFamily="34" charset="0"/>
            </a:endParaRPr>
          </a:p>
        </p:txBody>
      </p:sp>
      <p:sp>
        <p:nvSpPr>
          <p:cNvPr id="2055" name="Rectangle 7"/>
          <p:cNvSpPr>
            <a:spLocks noGrp="1" noChangeArrowheads="1"/>
          </p:cNvSpPr>
          <p:nvPr>
            <p:ph type="subTitle" idx="1"/>
          </p:nvPr>
        </p:nvSpPr>
        <p:spPr>
          <a:xfrm>
            <a:off x="3012018" y="3878262"/>
            <a:ext cx="6165849" cy="686536"/>
          </a:xfrm>
        </p:spPr>
        <p:txBody>
          <a:bodyPr anchor="b" anchorCtr="0"/>
          <a:lstStyle>
            <a:lvl1pPr marL="0" indent="0" algn="ctr">
              <a:buFontTx/>
              <a:buNone/>
              <a:defRPr sz="1800"/>
            </a:lvl1pPr>
          </a:lstStyle>
          <a:p>
            <a:pPr lvl="0"/>
            <a:r>
              <a:rPr lang="zh-CN" noProof="0" dirty="0" smtClean="0">
                <a:sym typeface="Arial" panose="020B0604020202020204" pitchFamily="34" charset="0"/>
              </a:rPr>
              <a:t>单击此处编辑母版副标题样式</a:t>
            </a:r>
            <a:endParaRPr lang="zh-CN" noProof="0" dirty="0" smtClean="0">
              <a:sym typeface="Arial" panose="020B0604020202020204" pitchFamily="34" charset="0"/>
            </a:endParaRPr>
          </a:p>
        </p:txBody>
      </p:sp>
      <p:sp>
        <p:nvSpPr>
          <p:cNvPr id="2" name="日期占位符 1"/>
          <p:cNvSpPr>
            <a:spLocks noGrp="1"/>
          </p:cNvSpPr>
          <p:nvPr>
            <p:ph type="dt" sz="half" idx="10"/>
          </p:nvPr>
        </p:nvSpPr>
        <p:spPr/>
        <p:txBody>
          <a:bodyPr/>
          <a:lstStyle/>
          <a:p>
            <a:fld id="{4ED1EB09-2F7F-4678-88FC-6C392734DEF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57E961-763F-4F3B-99B4-B7F9E54DE58C}" type="slidenum">
              <a:rPr lang="zh-CN" altLang="en-US" smtClean="0"/>
            </a:fld>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79" y="-224876"/>
            <a:ext cx="3238095" cy="323809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604" y="3547549"/>
            <a:ext cx="3238095" cy="32380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ED1EB09-2F7F-4678-88FC-6C392734DEF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57E961-763F-4F3B-99B4-B7F9E54DE58C}" type="slidenum">
              <a:rPr lang="zh-CN" altLang="en-US" smtClean="0"/>
            </a:fld>
            <a:endParaRPr lang="zh-CN" altLang="en-US"/>
          </a:p>
        </p:txBody>
      </p:sp>
      <p:sp>
        <p:nvSpPr>
          <p:cNvPr id="6" name="内容占位符 6"/>
          <p:cNvSpPr>
            <a:spLocks noGrp="1"/>
          </p:cNvSpPr>
          <p:nvPr>
            <p:ph sz="quarter" idx="13"/>
          </p:nvPr>
        </p:nvSpPr>
        <p:spPr>
          <a:xfrm>
            <a:off x="838200" y="412955"/>
            <a:ext cx="105156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220389" y="2724870"/>
            <a:ext cx="6300192" cy="1784250"/>
          </a:xfrm>
        </p:spPr>
        <p:txBody>
          <a:bodyPr anchor="b">
            <a:normAutofit/>
          </a:bodyPr>
          <a:lstStyle>
            <a:lvl1pPr algn="l">
              <a:defRPr sz="44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5220389" y="4593991"/>
            <a:ext cx="6300192" cy="63521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任意多边形 6"/>
          <p:cNvSpPr/>
          <p:nvPr userDrawn="1"/>
        </p:nvSpPr>
        <p:spPr>
          <a:xfrm>
            <a:off x="11566491" y="604261"/>
            <a:ext cx="623392" cy="3403779"/>
          </a:xfrm>
          <a:custGeom>
            <a:avLst/>
            <a:gdLst>
              <a:gd name="connsiteX0" fmla="*/ 467544 w 467544"/>
              <a:gd name="connsiteY0" fmla="*/ 0 h 2552834"/>
              <a:gd name="connsiteX1" fmla="*/ 467544 w 467544"/>
              <a:gd name="connsiteY1" fmla="*/ 2552834 h 2552834"/>
              <a:gd name="connsiteX2" fmla="*/ 452136 w 467544"/>
              <a:gd name="connsiteY2" fmla="*/ 2535881 h 2552834"/>
              <a:gd name="connsiteX3" fmla="*/ 0 w 467544"/>
              <a:gd name="connsiteY3" fmla="*/ 1276417 h 2552834"/>
              <a:gd name="connsiteX4" fmla="*/ 452136 w 467544"/>
              <a:gd name="connsiteY4" fmla="*/ 16953 h 255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44" h="2552834">
                <a:moveTo>
                  <a:pt x="467544" y="0"/>
                </a:moveTo>
                <a:lnTo>
                  <a:pt x="467544" y="2552834"/>
                </a:lnTo>
                <a:lnTo>
                  <a:pt x="452136" y="2535881"/>
                </a:lnTo>
                <a:cubicBezTo>
                  <a:pt x="169677" y="2193620"/>
                  <a:pt x="0" y="1754834"/>
                  <a:pt x="0" y="1276417"/>
                </a:cubicBezTo>
                <a:cubicBezTo>
                  <a:pt x="0" y="798000"/>
                  <a:pt x="169677" y="359214"/>
                  <a:pt x="452136" y="16953"/>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8" name="任意多边形 7"/>
          <p:cNvSpPr/>
          <p:nvPr userDrawn="1"/>
        </p:nvSpPr>
        <p:spPr>
          <a:xfrm>
            <a:off x="9168341" y="0"/>
            <a:ext cx="3023659" cy="2640000"/>
          </a:xfrm>
          <a:custGeom>
            <a:avLst/>
            <a:gdLst>
              <a:gd name="connsiteX0" fmla="*/ 0 w 2267744"/>
              <a:gd name="connsiteY0" fmla="*/ 0 h 1980000"/>
              <a:gd name="connsiteX1" fmla="*/ 2267744 w 2267744"/>
              <a:gd name="connsiteY1" fmla="*/ 0 h 1980000"/>
              <a:gd name="connsiteX2" fmla="*/ 2267744 w 2267744"/>
              <a:gd name="connsiteY2" fmla="*/ 1956759 h 1980000"/>
              <a:gd name="connsiteX3" fmla="*/ 2182444 w 2267744"/>
              <a:gd name="connsiteY3" fmla="*/ 1969777 h 1980000"/>
              <a:gd name="connsiteX4" fmla="*/ 1980000 w 2267744"/>
              <a:gd name="connsiteY4" fmla="*/ 1980000 h 1980000"/>
              <a:gd name="connsiteX5" fmla="*/ 0 w 2267744"/>
              <a:gd name="connsiteY5" fmla="*/ 0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7744" h="1980000">
                <a:moveTo>
                  <a:pt x="0" y="0"/>
                </a:moveTo>
                <a:lnTo>
                  <a:pt x="2267744" y="0"/>
                </a:lnTo>
                <a:lnTo>
                  <a:pt x="2267744" y="1956759"/>
                </a:lnTo>
                <a:lnTo>
                  <a:pt x="2182444" y="1969777"/>
                </a:lnTo>
                <a:cubicBezTo>
                  <a:pt x="2115882" y="1976537"/>
                  <a:pt x="2048345" y="1980000"/>
                  <a:pt x="1980000" y="1980000"/>
                </a:cubicBezTo>
                <a:cubicBezTo>
                  <a:pt x="886476" y="1980000"/>
                  <a:pt x="0" y="1093524"/>
                  <a:pt x="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9" name="椭圆 8"/>
          <p:cNvSpPr/>
          <p:nvPr userDrawn="1"/>
        </p:nvSpPr>
        <p:spPr>
          <a:xfrm>
            <a:off x="9539312" y="1412776"/>
            <a:ext cx="960000" cy="960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10" name="任意多边形 9"/>
          <p:cNvSpPr/>
          <p:nvPr userDrawn="1"/>
        </p:nvSpPr>
        <p:spPr>
          <a:xfrm>
            <a:off x="7267513" y="2"/>
            <a:ext cx="3801663" cy="810724"/>
          </a:xfrm>
          <a:custGeom>
            <a:avLst/>
            <a:gdLst>
              <a:gd name="connsiteX0" fmla="*/ 0 w 2851247"/>
              <a:gd name="connsiteY0" fmla="*/ 0 h 608043"/>
              <a:gd name="connsiteX1" fmla="*/ 2851247 w 2851247"/>
              <a:gd name="connsiteY1" fmla="*/ 0 h 608043"/>
              <a:gd name="connsiteX2" fmla="*/ 2825695 w 2851247"/>
              <a:gd name="connsiteY2" fmla="*/ 28115 h 608043"/>
              <a:gd name="connsiteX3" fmla="*/ 1425623 w 2851247"/>
              <a:gd name="connsiteY3" fmla="*/ 608043 h 608043"/>
              <a:gd name="connsiteX4" fmla="*/ 25552 w 2851247"/>
              <a:gd name="connsiteY4" fmla="*/ 28115 h 60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47" h="608043">
                <a:moveTo>
                  <a:pt x="0" y="0"/>
                </a:moveTo>
                <a:lnTo>
                  <a:pt x="2851247" y="0"/>
                </a:lnTo>
                <a:lnTo>
                  <a:pt x="2825695" y="28115"/>
                </a:lnTo>
                <a:cubicBezTo>
                  <a:pt x="2467385" y="386424"/>
                  <a:pt x="1972385" y="608043"/>
                  <a:pt x="1425623" y="608043"/>
                </a:cubicBezTo>
                <a:cubicBezTo>
                  <a:pt x="878861" y="608043"/>
                  <a:pt x="383861" y="386424"/>
                  <a:pt x="25552" y="28115"/>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11" name="椭圆 10"/>
          <p:cNvSpPr/>
          <p:nvPr userDrawn="1"/>
        </p:nvSpPr>
        <p:spPr>
          <a:xfrm>
            <a:off x="11356303" y="5637245"/>
            <a:ext cx="480000" cy="4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2500" lnSpcReduction="20000"/>
          </a:bodyPr>
          <a:lstStyle/>
          <a:p>
            <a:pPr algn="ctr"/>
            <a:r>
              <a:rPr lang="en-US" altLang="zh-CN" sz="3200" b="1" dirty="0">
                <a:solidFill>
                  <a:schemeClr val="tx1"/>
                </a:solidFill>
                <a:latin typeface="Arial" panose="020B0604020202020204" pitchFamily="34" charset="0"/>
                <a:ea typeface="黑体" panose="02010609060101010101" pitchFamily="49" charset="-122"/>
                <a:sym typeface="Arial" panose="020B0604020202020204" pitchFamily="34" charset="0"/>
              </a:rPr>
              <a:t>&gt;</a:t>
            </a:r>
            <a:endParaRPr lang="zh-CN" altLang="en-US" sz="3200" b="1" dirty="0">
              <a:solidFill>
                <a:schemeClr val="tx1"/>
              </a:solidFill>
              <a:latin typeface="Arial" panose="020B0604020202020204" pitchFamily="34" charset="0"/>
              <a:ea typeface="黑体" panose="02010609060101010101" pitchFamily="49" charset="-122"/>
              <a:sym typeface="Arial" panose="020B0604020202020204" pitchFamily="34" charset="0"/>
            </a:endParaRPr>
          </a:p>
        </p:txBody>
      </p:sp>
      <p:pic>
        <p:nvPicPr>
          <p:cNvPr id="12" name="图片 11" descr="C:\Users\asus\Desktop\手势\Concept of Business People are Small Icons Vector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253"/>
          <a:stretch>
            <a:fillRect/>
          </a:stretch>
        </p:blipFill>
        <p:spPr bwMode="auto">
          <a:xfrm>
            <a:off x="1" y="1021356"/>
            <a:ext cx="5174479" cy="4815288"/>
          </a:xfrm>
          <a:custGeom>
            <a:avLst/>
            <a:gdLst>
              <a:gd name="connsiteX0" fmla="*/ 0 w 3880859"/>
              <a:gd name="connsiteY0" fmla="*/ 0 h 3611466"/>
              <a:gd name="connsiteX1" fmla="*/ 3880859 w 3880859"/>
              <a:gd name="connsiteY1" fmla="*/ 0 h 3611466"/>
              <a:gd name="connsiteX2" fmla="*/ 3880859 w 3880859"/>
              <a:gd name="connsiteY2" fmla="*/ 3611466 h 3611466"/>
              <a:gd name="connsiteX3" fmla="*/ 0 w 3880859"/>
              <a:gd name="connsiteY3" fmla="*/ 3611466 h 3611466"/>
            </a:gdLst>
            <a:ahLst/>
            <a:cxnLst>
              <a:cxn ang="0">
                <a:pos x="connsiteX0" y="connsiteY0"/>
              </a:cxn>
              <a:cxn ang="0">
                <a:pos x="connsiteX1" y="connsiteY1"/>
              </a:cxn>
              <a:cxn ang="0">
                <a:pos x="connsiteX2" y="connsiteY2"/>
              </a:cxn>
              <a:cxn ang="0">
                <a:pos x="connsiteX3" y="connsiteY3"/>
              </a:cxn>
            </a:cxnLst>
            <a:rect l="l" t="t" r="r" b="b"/>
            <a:pathLst>
              <a:path w="3880859" h="3611466">
                <a:moveTo>
                  <a:pt x="0" y="0"/>
                </a:moveTo>
                <a:lnTo>
                  <a:pt x="3880859" y="0"/>
                </a:lnTo>
                <a:lnTo>
                  <a:pt x="3880859" y="3611466"/>
                </a:lnTo>
                <a:lnTo>
                  <a:pt x="0" y="3611466"/>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5513648" y="1700808"/>
            <a:ext cx="6193904" cy="543595"/>
          </a:xfrm>
          <a:solidFill>
            <a:schemeClr val="accent1"/>
          </a:solidFill>
        </p:spPr>
        <p:txBody>
          <a:bodyPr>
            <a:noAutofit/>
          </a:bodyPr>
          <a:lstStyle>
            <a:lvl1pPr>
              <a:defRPr sz="3200"/>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5513648" y="2420888"/>
            <a:ext cx="6193904" cy="365159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4469" y="3140969"/>
            <a:ext cx="6272262" cy="720080"/>
          </a:xfrm>
        </p:spPr>
        <p:txBody>
          <a:bodyPr anchor="b">
            <a:noAutofit/>
          </a:bodyPr>
          <a:lstStyle>
            <a:lvl1pPr>
              <a:defRPr sz="4000" b="1"/>
            </a:lvl1pPr>
          </a:lstStyle>
          <a:p>
            <a:r>
              <a:rPr lang="zh-CN" altLang="en-US" dirty="0" smtClean="0"/>
              <a:t>单击此处编辑标题</a:t>
            </a:r>
            <a:endParaRPr lang="en-US" dirty="0"/>
          </a:p>
        </p:txBody>
      </p:sp>
      <p:sp>
        <p:nvSpPr>
          <p:cNvPr id="3" name="Text Placeholder 2"/>
          <p:cNvSpPr>
            <a:spLocks noGrp="1"/>
          </p:cNvSpPr>
          <p:nvPr>
            <p:ph type="body" idx="1"/>
          </p:nvPr>
        </p:nvSpPr>
        <p:spPr>
          <a:xfrm>
            <a:off x="5474470" y="4005065"/>
            <a:ext cx="6272262" cy="57606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7" name="图片 6" descr="C:\Users\asus\Desktop\手势\Concept of Business People are Small Icons Vector (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4000" y="1021356"/>
            <a:ext cx="5348479" cy="4815288"/>
          </a:xfrm>
          <a:custGeom>
            <a:avLst/>
            <a:gdLst>
              <a:gd name="connsiteX0" fmla="*/ 0 w 4011359"/>
              <a:gd name="connsiteY0" fmla="*/ 0 h 3611466"/>
              <a:gd name="connsiteX1" fmla="*/ 4011359 w 4011359"/>
              <a:gd name="connsiteY1" fmla="*/ 0 h 3611466"/>
              <a:gd name="connsiteX2" fmla="*/ 4011359 w 4011359"/>
              <a:gd name="connsiteY2" fmla="*/ 3611466 h 3611466"/>
              <a:gd name="connsiteX3" fmla="*/ 130500 w 4011359"/>
              <a:gd name="connsiteY3" fmla="*/ 3611466 h 3611466"/>
              <a:gd name="connsiteX4" fmla="*/ 130500 w 4011359"/>
              <a:gd name="connsiteY4" fmla="*/ 1157661 h 3611466"/>
              <a:gd name="connsiteX5" fmla="*/ 0 w 4011359"/>
              <a:gd name="connsiteY5" fmla="*/ 1157661 h 361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1359" h="3611466">
                <a:moveTo>
                  <a:pt x="0" y="0"/>
                </a:moveTo>
                <a:lnTo>
                  <a:pt x="4011359" y="0"/>
                </a:lnTo>
                <a:lnTo>
                  <a:pt x="4011359" y="3611466"/>
                </a:lnTo>
                <a:lnTo>
                  <a:pt x="130500" y="3611466"/>
                </a:lnTo>
                <a:lnTo>
                  <a:pt x="130500" y="1157661"/>
                </a:lnTo>
                <a:lnTo>
                  <a:pt x="0" y="1157661"/>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2805214" y="5139298"/>
            <a:ext cx="6625952" cy="892427"/>
          </a:xfrm>
          <a:solidFill>
            <a:schemeClr val="accent1"/>
          </a:solidFill>
        </p:spPr>
        <p:txBody>
          <a:bodyPr>
            <a:normAutofit/>
          </a:bodyPr>
          <a:lstStyle>
            <a:lvl1pPr algn="ctr">
              <a:defRPr sz="2800"/>
            </a:lvl1pPr>
          </a:lstStyle>
          <a:p>
            <a:r>
              <a:rPr lang="zh-CN" altLang="en-US" smtClean="0"/>
              <a:t>单击此处编辑母版标题样式</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Freeform 7"/>
          <p:cNvSpPr/>
          <p:nvPr userDrawn="1"/>
        </p:nvSpPr>
        <p:spPr bwMode="auto">
          <a:xfrm rot="5400000" flipV="1">
            <a:off x="8888508" y="540486"/>
            <a:ext cx="564091" cy="964524"/>
          </a:xfrm>
          <a:custGeom>
            <a:avLst/>
            <a:gdLst>
              <a:gd name="T0" fmla="*/ 533 w 533"/>
              <a:gd name="T1" fmla="*/ 0 h 1034"/>
              <a:gd name="T2" fmla="*/ 0 w 533"/>
              <a:gd name="T3" fmla="*/ 0 h 1034"/>
              <a:gd name="T4" fmla="*/ 0 w 533"/>
              <a:gd name="T5" fmla="*/ 906 h 1034"/>
              <a:gd name="T6" fmla="*/ 266 w 533"/>
              <a:gd name="T7" fmla="*/ 1034 h 1034"/>
              <a:gd name="T8" fmla="*/ 533 w 533"/>
              <a:gd name="T9" fmla="*/ 906 h 1034"/>
              <a:gd name="T10" fmla="*/ 533 w 533"/>
              <a:gd name="T11" fmla="*/ 0 h 1034"/>
              <a:gd name="T12" fmla="*/ 533 w 533"/>
              <a:gd name="T13" fmla="*/ 0 h 1034"/>
            </a:gdLst>
            <a:ahLst/>
            <a:cxnLst>
              <a:cxn ang="0">
                <a:pos x="T0" y="T1"/>
              </a:cxn>
              <a:cxn ang="0">
                <a:pos x="T2" y="T3"/>
              </a:cxn>
              <a:cxn ang="0">
                <a:pos x="T4" y="T5"/>
              </a:cxn>
              <a:cxn ang="0">
                <a:pos x="T6" y="T7"/>
              </a:cxn>
              <a:cxn ang="0">
                <a:pos x="T8" y="T9"/>
              </a:cxn>
              <a:cxn ang="0">
                <a:pos x="T10" y="T11"/>
              </a:cxn>
              <a:cxn ang="0">
                <a:pos x="T12" y="T13"/>
              </a:cxn>
            </a:cxnLst>
            <a:rect l="0" t="0" r="r" b="b"/>
            <a:pathLst>
              <a:path w="533" h="1034">
                <a:moveTo>
                  <a:pt x="533" y="0"/>
                </a:moveTo>
                <a:lnTo>
                  <a:pt x="0" y="0"/>
                </a:lnTo>
                <a:lnTo>
                  <a:pt x="0" y="906"/>
                </a:lnTo>
                <a:lnTo>
                  <a:pt x="266" y="1034"/>
                </a:lnTo>
                <a:lnTo>
                  <a:pt x="533" y="906"/>
                </a:lnTo>
                <a:lnTo>
                  <a:pt x="533" y="0"/>
                </a:lnTo>
                <a:lnTo>
                  <a:pt x="533" y="0"/>
                </a:lnTo>
                <a:close/>
              </a:path>
            </a:pathLst>
          </a:custGeom>
          <a:solidFill>
            <a:schemeClr val="accent1"/>
          </a:solidFill>
          <a:ln>
            <a:noFill/>
          </a:ln>
        </p:spPr>
        <p:txBody>
          <a:bodyPr vert="horz" wrap="square" lIns="121920" tIns="60960" rIns="121920" bIns="60960" numCol="1" anchor="t" anchorCtr="0" compatLnSpc="1">
            <a:normAutofit/>
          </a:bodyPr>
          <a:lstStyle/>
          <a:p>
            <a:endParaRPr lang="zh-CN" altLang="en-US" sz="2665"/>
          </a:p>
        </p:txBody>
      </p:sp>
      <p:pic>
        <p:nvPicPr>
          <p:cNvPr id="9" name="图片 43" descr="6.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71410" y="812141"/>
            <a:ext cx="585765" cy="42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3"/>
          <p:cNvSpPr>
            <a:spLocks noChangeArrowheads="1"/>
          </p:cNvSpPr>
          <p:nvPr userDrawn="1"/>
        </p:nvSpPr>
        <p:spPr bwMode="auto">
          <a:xfrm>
            <a:off x="1898535" y="1887341"/>
            <a:ext cx="8439311" cy="3130551"/>
          </a:xfrm>
          <a:prstGeom prst="rect">
            <a:avLst/>
          </a:prstGeom>
          <a:solidFill>
            <a:schemeClr val="tx1">
              <a:lumMod val="65000"/>
              <a:lumOff val="35000"/>
              <a:alpha val="78000"/>
            </a:schemeClr>
          </a:solidFill>
          <a:ln w="12700" algn="ctr">
            <a:solidFill>
              <a:schemeClr val="bg1"/>
            </a:solidFill>
            <a:round/>
          </a:ln>
          <a:effectLst/>
        </p:spPr>
        <p:txBody>
          <a:bodyPr anchor="ctr">
            <a:normAutofit/>
          </a:bodyPr>
          <a:lstStyle/>
          <a:p>
            <a:pPr eaLnBrk="1" hangingPunct="1">
              <a:spcBef>
                <a:spcPts val="0"/>
              </a:spcBef>
              <a:spcAft>
                <a:spcPts val="0"/>
              </a:spcAft>
              <a:defRPr/>
            </a:pPr>
            <a:endParaRPr lang="zh-CN" altLang="zh-CN" sz="3200">
              <a:solidFill>
                <a:schemeClr val="bg1"/>
              </a:solidFill>
              <a:latin typeface="时尚中黑简体" pitchFamily="2" charset="-122"/>
              <a:ea typeface="时尚中黑简体" pitchFamily="2" charset="-122"/>
            </a:endParaRPr>
          </a:p>
        </p:txBody>
      </p:sp>
      <p:sp>
        <p:nvSpPr>
          <p:cNvPr id="11" name="AutoShape 3"/>
          <p:cNvSpPr>
            <a:spLocks noChangeArrowheads="1"/>
          </p:cNvSpPr>
          <p:nvPr userDrawn="1"/>
        </p:nvSpPr>
        <p:spPr bwMode="gray">
          <a:xfrm>
            <a:off x="1993855" y="1696841"/>
            <a:ext cx="8204291" cy="3170767"/>
          </a:xfrm>
          <a:prstGeom prst="rect">
            <a:avLst/>
          </a:prstGeom>
          <a:solidFill>
            <a:schemeClr val="tx1">
              <a:lumMod val="85000"/>
              <a:lumOff val="15000"/>
              <a:alpha val="79999"/>
            </a:schemeClr>
          </a:solidFill>
          <a:ln w="12700" algn="ctr">
            <a:solidFill>
              <a:schemeClr val="bg1"/>
            </a:solidFill>
            <a:miter lim="800000"/>
          </a:ln>
        </p:spPr>
        <p:txBody>
          <a:bodyPr wrap="none" anchor="ctr">
            <a:normAutofit/>
          </a:bodyPr>
          <a:lstStyle/>
          <a:p>
            <a:pPr algn="ctr"/>
            <a:endParaRPr lang="zh-CN" altLang="zh-CN" sz="2665">
              <a:solidFill>
                <a:schemeClr val="bg1"/>
              </a:solidFill>
              <a:latin typeface="时尚中黑简体" pitchFamily="2" charset="-122"/>
              <a:ea typeface="时尚中黑简体" pitchFamily="2" charset="-122"/>
            </a:endParaRPr>
          </a:p>
        </p:txBody>
      </p:sp>
      <p:sp>
        <p:nvSpPr>
          <p:cNvPr id="3" name="Content Placeholder 2"/>
          <p:cNvSpPr>
            <a:spLocks noGrp="1"/>
          </p:cNvSpPr>
          <p:nvPr>
            <p:ph sz="half" idx="1"/>
          </p:nvPr>
        </p:nvSpPr>
        <p:spPr>
          <a:xfrm>
            <a:off x="2135560" y="1985871"/>
            <a:ext cx="7848872" cy="134605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2135560" y="3426739"/>
            <a:ext cx="7848872" cy="134605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5801" y="4791442"/>
            <a:ext cx="4572000" cy="975643"/>
          </a:xfrm>
        </p:spPr>
        <p:txBody>
          <a:bodyPr>
            <a:normAutofit/>
          </a:bodyPr>
          <a:lstStyle>
            <a:lvl1pPr algn="ctr">
              <a:defRPr sz="6000"/>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椭圆 5"/>
          <p:cNvSpPr/>
          <p:nvPr userDrawn="1"/>
        </p:nvSpPr>
        <p:spPr>
          <a:xfrm>
            <a:off x="4306573" y="3191938"/>
            <a:ext cx="847880" cy="8599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7" name="Freeform 7"/>
          <p:cNvSpPr/>
          <p:nvPr userDrawn="1"/>
        </p:nvSpPr>
        <p:spPr bwMode="auto">
          <a:xfrm>
            <a:off x="4571799" y="4062765"/>
            <a:ext cx="317428" cy="589612"/>
          </a:xfrm>
          <a:custGeom>
            <a:avLst/>
            <a:gdLst>
              <a:gd name="T0" fmla="*/ 70 w 93"/>
              <a:gd name="T1" fmla="*/ 1 h 196"/>
              <a:gd name="T2" fmla="*/ 24 w 93"/>
              <a:gd name="T3" fmla="*/ 0 h 196"/>
              <a:gd name="T4" fmla="*/ 0 w 93"/>
              <a:gd name="T5" fmla="*/ 20 h 196"/>
              <a:gd name="T6" fmla="*/ 0 w 93"/>
              <a:gd name="T7" fmla="*/ 20 h 196"/>
              <a:gd name="T8" fmla="*/ 0 w 93"/>
              <a:gd name="T9" fmla="*/ 23 h 196"/>
              <a:gd name="T10" fmla="*/ 0 w 93"/>
              <a:gd name="T11" fmla="*/ 88 h 196"/>
              <a:gd name="T12" fmla="*/ 8 w 93"/>
              <a:gd name="T13" fmla="*/ 96 h 196"/>
              <a:gd name="T14" fmla="*/ 16 w 93"/>
              <a:gd name="T15" fmla="*/ 88 h 196"/>
              <a:gd name="T16" fmla="*/ 16 w 93"/>
              <a:gd name="T17" fmla="*/ 32 h 196"/>
              <a:gd name="T18" fmla="*/ 22 w 93"/>
              <a:gd name="T19" fmla="*/ 32 h 196"/>
              <a:gd name="T20" fmla="*/ 22 w 93"/>
              <a:gd name="T21" fmla="*/ 86 h 196"/>
              <a:gd name="T22" fmla="*/ 22 w 93"/>
              <a:gd name="T23" fmla="*/ 88 h 196"/>
              <a:gd name="T24" fmla="*/ 22 w 93"/>
              <a:gd name="T25" fmla="*/ 184 h 196"/>
              <a:gd name="T26" fmla="*/ 33 w 93"/>
              <a:gd name="T27" fmla="*/ 196 h 196"/>
              <a:gd name="T28" fmla="*/ 44 w 93"/>
              <a:gd name="T29" fmla="*/ 184 h 196"/>
              <a:gd name="T30" fmla="*/ 44 w 93"/>
              <a:gd name="T31" fmla="*/ 99 h 196"/>
              <a:gd name="T32" fmla="*/ 49 w 93"/>
              <a:gd name="T33" fmla="*/ 99 h 196"/>
              <a:gd name="T34" fmla="*/ 49 w 93"/>
              <a:gd name="T35" fmla="*/ 184 h 196"/>
              <a:gd name="T36" fmla="*/ 60 w 93"/>
              <a:gd name="T37" fmla="*/ 196 h 196"/>
              <a:gd name="T38" fmla="*/ 70 w 93"/>
              <a:gd name="T39" fmla="*/ 184 h 196"/>
              <a:gd name="T40" fmla="*/ 70 w 93"/>
              <a:gd name="T41" fmla="*/ 86 h 196"/>
              <a:gd name="T42" fmla="*/ 70 w 93"/>
              <a:gd name="T43" fmla="*/ 85 h 196"/>
              <a:gd name="T44" fmla="*/ 70 w 93"/>
              <a:gd name="T45" fmla="*/ 32 h 196"/>
              <a:gd name="T46" fmla="*/ 76 w 93"/>
              <a:gd name="T47" fmla="*/ 32 h 196"/>
              <a:gd name="T48" fmla="*/ 76 w 93"/>
              <a:gd name="T49" fmla="*/ 88 h 196"/>
              <a:gd name="T50" fmla="*/ 84 w 93"/>
              <a:gd name="T51" fmla="*/ 96 h 196"/>
              <a:gd name="T52" fmla="*/ 93 w 93"/>
              <a:gd name="T53" fmla="*/ 88 h 196"/>
              <a:gd name="T54" fmla="*/ 93 w 93"/>
              <a:gd name="T55" fmla="*/ 23 h 196"/>
              <a:gd name="T56" fmla="*/ 93 w 93"/>
              <a:gd name="T57" fmla="*/ 20 h 196"/>
              <a:gd name="T58" fmla="*/ 93 w 93"/>
              <a:gd name="T59" fmla="*/ 19 h 196"/>
              <a:gd name="T60" fmla="*/ 70 w 93"/>
              <a:gd name="T61"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196">
                <a:moveTo>
                  <a:pt x="70" y="1"/>
                </a:moveTo>
                <a:cubicBezTo>
                  <a:pt x="24" y="0"/>
                  <a:pt x="24" y="0"/>
                  <a:pt x="24" y="0"/>
                </a:cubicBezTo>
                <a:cubicBezTo>
                  <a:pt x="7" y="1"/>
                  <a:pt x="0" y="15"/>
                  <a:pt x="0" y="20"/>
                </a:cubicBezTo>
                <a:cubicBezTo>
                  <a:pt x="0" y="20"/>
                  <a:pt x="0" y="20"/>
                  <a:pt x="0" y="20"/>
                </a:cubicBezTo>
                <a:cubicBezTo>
                  <a:pt x="0" y="23"/>
                  <a:pt x="0" y="23"/>
                  <a:pt x="0" y="23"/>
                </a:cubicBezTo>
                <a:cubicBezTo>
                  <a:pt x="0" y="88"/>
                  <a:pt x="0" y="88"/>
                  <a:pt x="0" y="88"/>
                </a:cubicBezTo>
                <a:cubicBezTo>
                  <a:pt x="0" y="93"/>
                  <a:pt x="4" y="96"/>
                  <a:pt x="8" y="96"/>
                </a:cubicBezTo>
                <a:cubicBezTo>
                  <a:pt x="12" y="96"/>
                  <a:pt x="16" y="93"/>
                  <a:pt x="16" y="88"/>
                </a:cubicBezTo>
                <a:cubicBezTo>
                  <a:pt x="16" y="32"/>
                  <a:pt x="16" y="32"/>
                  <a:pt x="16" y="32"/>
                </a:cubicBezTo>
                <a:cubicBezTo>
                  <a:pt x="22" y="32"/>
                  <a:pt x="22" y="32"/>
                  <a:pt x="22" y="32"/>
                </a:cubicBezTo>
                <a:cubicBezTo>
                  <a:pt x="22" y="86"/>
                  <a:pt x="22" y="86"/>
                  <a:pt x="22" y="86"/>
                </a:cubicBezTo>
                <a:cubicBezTo>
                  <a:pt x="22" y="87"/>
                  <a:pt x="22" y="87"/>
                  <a:pt x="22" y="88"/>
                </a:cubicBezTo>
                <a:cubicBezTo>
                  <a:pt x="22" y="184"/>
                  <a:pt x="22" y="184"/>
                  <a:pt x="22" y="184"/>
                </a:cubicBezTo>
                <a:cubicBezTo>
                  <a:pt x="22" y="191"/>
                  <a:pt x="27" y="196"/>
                  <a:pt x="33" y="196"/>
                </a:cubicBezTo>
                <a:cubicBezTo>
                  <a:pt x="39" y="196"/>
                  <a:pt x="44" y="191"/>
                  <a:pt x="44" y="184"/>
                </a:cubicBezTo>
                <a:cubicBezTo>
                  <a:pt x="44" y="99"/>
                  <a:pt x="44" y="99"/>
                  <a:pt x="44" y="99"/>
                </a:cubicBezTo>
                <a:cubicBezTo>
                  <a:pt x="49" y="99"/>
                  <a:pt x="49" y="99"/>
                  <a:pt x="49" y="99"/>
                </a:cubicBezTo>
                <a:cubicBezTo>
                  <a:pt x="49" y="184"/>
                  <a:pt x="49" y="184"/>
                  <a:pt x="49" y="184"/>
                </a:cubicBezTo>
                <a:cubicBezTo>
                  <a:pt x="49" y="191"/>
                  <a:pt x="54" y="196"/>
                  <a:pt x="60" y="196"/>
                </a:cubicBezTo>
                <a:cubicBezTo>
                  <a:pt x="66" y="196"/>
                  <a:pt x="70" y="191"/>
                  <a:pt x="70" y="184"/>
                </a:cubicBezTo>
                <a:cubicBezTo>
                  <a:pt x="70" y="86"/>
                  <a:pt x="70" y="86"/>
                  <a:pt x="70" y="86"/>
                </a:cubicBezTo>
                <a:cubicBezTo>
                  <a:pt x="70" y="85"/>
                  <a:pt x="70" y="85"/>
                  <a:pt x="70" y="85"/>
                </a:cubicBezTo>
                <a:cubicBezTo>
                  <a:pt x="70" y="32"/>
                  <a:pt x="70" y="32"/>
                  <a:pt x="70" y="32"/>
                </a:cubicBezTo>
                <a:cubicBezTo>
                  <a:pt x="76" y="32"/>
                  <a:pt x="76" y="32"/>
                  <a:pt x="76" y="32"/>
                </a:cubicBezTo>
                <a:cubicBezTo>
                  <a:pt x="76" y="88"/>
                  <a:pt x="76" y="88"/>
                  <a:pt x="76" y="88"/>
                </a:cubicBezTo>
                <a:cubicBezTo>
                  <a:pt x="76" y="93"/>
                  <a:pt x="80" y="96"/>
                  <a:pt x="84" y="96"/>
                </a:cubicBezTo>
                <a:cubicBezTo>
                  <a:pt x="89" y="96"/>
                  <a:pt x="93" y="93"/>
                  <a:pt x="93" y="88"/>
                </a:cubicBezTo>
                <a:cubicBezTo>
                  <a:pt x="93" y="23"/>
                  <a:pt x="93" y="23"/>
                  <a:pt x="93" y="23"/>
                </a:cubicBezTo>
                <a:cubicBezTo>
                  <a:pt x="93" y="20"/>
                  <a:pt x="93" y="20"/>
                  <a:pt x="93" y="20"/>
                </a:cubicBezTo>
                <a:cubicBezTo>
                  <a:pt x="93" y="19"/>
                  <a:pt x="93" y="19"/>
                  <a:pt x="93" y="19"/>
                </a:cubicBezTo>
                <a:cubicBezTo>
                  <a:pt x="93" y="13"/>
                  <a:pt x="85" y="1"/>
                  <a:pt x="70" y="1"/>
                </a:cubicBezTo>
                <a:close/>
              </a:path>
            </a:pathLst>
          </a:custGeom>
          <a:solidFill>
            <a:schemeClr val="accent1"/>
          </a:solidFill>
          <a:ln>
            <a:noFill/>
          </a:ln>
        </p:spPr>
        <p:txBody>
          <a:bodyPr vert="horz" wrap="square" lIns="121920" tIns="60960" rIns="121920" bIns="60960" numCol="1" anchor="t" anchorCtr="0" compatLnSpc="1">
            <a:normAutofit lnSpcReduction="10000"/>
          </a:bodyPr>
          <a:lstStyle/>
          <a:p>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8" name="椭圆 7"/>
          <p:cNvSpPr/>
          <p:nvPr userDrawn="1"/>
        </p:nvSpPr>
        <p:spPr>
          <a:xfrm>
            <a:off x="7098125" y="3191938"/>
            <a:ext cx="847880" cy="8599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9" name="Freeform 7"/>
          <p:cNvSpPr/>
          <p:nvPr userDrawn="1"/>
        </p:nvSpPr>
        <p:spPr bwMode="auto">
          <a:xfrm>
            <a:off x="7363351" y="4062765"/>
            <a:ext cx="317428" cy="589612"/>
          </a:xfrm>
          <a:custGeom>
            <a:avLst/>
            <a:gdLst>
              <a:gd name="T0" fmla="*/ 70 w 93"/>
              <a:gd name="T1" fmla="*/ 1 h 196"/>
              <a:gd name="T2" fmla="*/ 24 w 93"/>
              <a:gd name="T3" fmla="*/ 0 h 196"/>
              <a:gd name="T4" fmla="*/ 0 w 93"/>
              <a:gd name="T5" fmla="*/ 20 h 196"/>
              <a:gd name="T6" fmla="*/ 0 w 93"/>
              <a:gd name="T7" fmla="*/ 20 h 196"/>
              <a:gd name="T8" fmla="*/ 0 w 93"/>
              <a:gd name="T9" fmla="*/ 23 h 196"/>
              <a:gd name="T10" fmla="*/ 0 w 93"/>
              <a:gd name="T11" fmla="*/ 88 h 196"/>
              <a:gd name="T12" fmla="*/ 8 w 93"/>
              <a:gd name="T13" fmla="*/ 96 h 196"/>
              <a:gd name="T14" fmla="*/ 16 w 93"/>
              <a:gd name="T15" fmla="*/ 88 h 196"/>
              <a:gd name="T16" fmla="*/ 16 w 93"/>
              <a:gd name="T17" fmla="*/ 32 h 196"/>
              <a:gd name="T18" fmla="*/ 22 w 93"/>
              <a:gd name="T19" fmla="*/ 32 h 196"/>
              <a:gd name="T20" fmla="*/ 22 w 93"/>
              <a:gd name="T21" fmla="*/ 86 h 196"/>
              <a:gd name="T22" fmla="*/ 22 w 93"/>
              <a:gd name="T23" fmla="*/ 88 h 196"/>
              <a:gd name="T24" fmla="*/ 22 w 93"/>
              <a:gd name="T25" fmla="*/ 184 h 196"/>
              <a:gd name="T26" fmla="*/ 33 w 93"/>
              <a:gd name="T27" fmla="*/ 196 h 196"/>
              <a:gd name="T28" fmla="*/ 44 w 93"/>
              <a:gd name="T29" fmla="*/ 184 h 196"/>
              <a:gd name="T30" fmla="*/ 44 w 93"/>
              <a:gd name="T31" fmla="*/ 99 h 196"/>
              <a:gd name="T32" fmla="*/ 49 w 93"/>
              <a:gd name="T33" fmla="*/ 99 h 196"/>
              <a:gd name="T34" fmla="*/ 49 w 93"/>
              <a:gd name="T35" fmla="*/ 184 h 196"/>
              <a:gd name="T36" fmla="*/ 60 w 93"/>
              <a:gd name="T37" fmla="*/ 196 h 196"/>
              <a:gd name="T38" fmla="*/ 70 w 93"/>
              <a:gd name="T39" fmla="*/ 184 h 196"/>
              <a:gd name="T40" fmla="*/ 70 w 93"/>
              <a:gd name="T41" fmla="*/ 86 h 196"/>
              <a:gd name="T42" fmla="*/ 70 w 93"/>
              <a:gd name="T43" fmla="*/ 85 h 196"/>
              <a:gd name="T44" fmla="*/ 70 w 93"/>
              <a:gd name="T45" fmla="*/ 32 h 196"/>
              <a:gd name="T46" fmla="*/ 76 w 93"/>
              <a:gd name="T47" fmla="*/ 32 h 196"/>
              <a:gd name="T48" fmla="*/ 76 w 93"/>
              <a:gd name="T49" fmla="*/ 88 h 196"/>
              <a:gd name="T50" fmla="*/ 84 w 93"/>
              <a:gd name="T51" fmla="*/ 96 h 196"/>
              <a:gd name="T52" fmla="*/ 93 w 93"/>
              <a:gd name="T53" fmla="*/ 88 h 196"/>
              <a:gd name="T54" fmla="*/ 93 w 93"/>
              <a:gd name="T55" fmla="*/ 23 h 196"/>
              <a:gd name="T56" fmla="*/ 93 w 93"/>
              <a:gd name="T57" fmla="*/ 20 h 196"/>
              <a:gd name="T58" fmla="*/ 93 w 93"/>
              <a:gd name="T59" fmla="*/ 19 h 196"/>
              <a:gd name="T60" fmla="*/ 70 w 93"/>
              <a:gd name="T61"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196">
                <a:moveTo>
                  <a:pt x="70" y="1"/>
                </a:moveTo>
                <a:cubicBezTo>
                  <a:pt x="24" y="0"/>
                  <a:pt x="24" y="0"/>
                  <a:pt x="24" y="0"/>
                </a:cubicBezTo>
                <a:cubicBezTo>
                  <a:pt x="7" y="1"/>
                  <a:pt x="0" y="15"/>
                  <a:pt x="0" y="20"/>
                </a:cubicBezTo>
                <a:cubicBezTo>
                  <a:pt x="0" y="20"/>
                  <a:pt x="0" y="20"/>
                  <a:pt x="0" y="20"/>
                </a:cubicBezTo>
                <a:cubicBezTo>
                  <a:pt x="0" y="23"/>
                  <a:pt x="0" y="23"/>
                  <a:pt x="0" y="23"/>
                </a:cubicBezTo>
                <a:cubicBezTo>
                  <a:pt x="0" y="88"/>
                  <a:pt x="0" y="88"/>
                  <a:pt x="0" y="88"/>
                </a:cubicBezTo>
                <a:cubicBezTo>
                  <a:pt x="0" y="93"/>
                  <a:pt x="4" y="96"/>
                  <a:pt x="8" y="96"/>
                </a:cubicBezTo>
                <a:cubicBezTo>
                  <a:pt x="12" y="96"/>
                  <a:pt x="16" y="93"/>
                  <a:pt x="16" y="88"/>
                </a:cubicBezTo>
                <a:cubicBezTo>
                  <a:pt x="16" y="32"/>
                  <a:pt x="16" y="32"/>
                  <a:pt x="16" y="32"/>
                </a:cubicBezTo>
                <a:cubicBezTo>
                  <a:pt x="22" y="32"/>
                  <a:pt x="22" y="32"/>
                  <a:pt x="22" y="32"/>
                </a:cubicBezTo>
                <a:cubicBezTo>
                  <a:pt x="22" y="86"/>
                  <a:pt x="22" y="86"/>
                  <a:pt x="22" y="86"/>
                </a:cubicBezTo>
                <a:cubicBezTo>
                  <a:pt x="22" y="87"/>
                  <a:pt x="22" y="87"/>
                  <a:pt x="22" y="88"/>
                </a:cubicBezTo>
                <a:cubicBezTo>
                  <a:pt x="22" y="184"/>
                  <a:pt x="22" y="184"/>
                  <a:pt x="22" y="184"/>
                </a:cubicBezTo>
                <a:cubicBezTo>
                  <a:pt x="22" y="191"/>
                  <a:pt x="27" y="196"/>
                  <a:pt x="33" y="196"/>
                </a:cubicBezTo>
                <a:cubicBezTo>
                  <a:pt x="39" y="196"/>
                  <a:pt x="44" y="191"/>
                  <a:pt x="44" y="184"/>
                </a:cubicBezTo>
                <a:cubicBezTo>
                  <a:pt x="44" y="99"/>
                  <a:pt x="44" y="99"/>
                  <a:pt x="44" y="99"/>
                </a:cubicBezTo>
                <a:cubicBezTo>
                  <a:pt x="49" y="99"/>
                  <a:pt x="49" y="99"/>
                  <a:pt x="49" y="99"/>
                </a:cubicBezTo>
                <a:cubicBezTo>
                  <a:pt x="49" y="184"/>
                  <a:pt x="49" y="184"/>
                  <a:pt x="49" y="184"/>
                </a:cubicBezTo>
                <a:cubicBezTo>
                  <a:pt x="49" y="191"/>
                  <a:pt x="54" y="196"/>
                  <a:pt x="60" y="196"/>
                </a:cubicBezTo>
                <a:cubicBezTo>
                  <a:pt x="66" y="196"/>
                  <a:pt x="70" y="191"/>
                  <a:pt x="70" y="184"/>
                </a:cubicBezTo>
                <a:cubicBezTo>
                  <a:pt x="70" y="86"/>
                  <a:pt x="70" y="86"/>
                  <a:pt x="70" y="86"/>
                </a:cubicBezTo>
                <a:cubicBezTo>
                  <a:pt x="70" y="85"/>
                  <a:pt x="70" y="85"/>
                  <a:pt x="70" y="85"/>
                </a:cubicBezTo>
                <a:cubicBezTo>
                  <a:pt x="70" y="32"/>
                  <a:pt x="70" y="32"/>
                  <a:pt x="70" y="32"/>
                </a:cubicBezTo>
                <a:cubicBezTo>
                  <a:pt x="76" y="32"/>
                  <a:pt x="76" y="32"/>
                  <a:pt x="76" y="32"/>
                </a:cubicBezTo>
                <a:cubicBezTo>
                  <a:pt x="76" y="88"/>
                  <a:pt x="76" y="88"/>
                  <a:pt x="76" y="88"/>
                </a:cubicBezTo>
                <a:cubicBezTo>
                  <a:pt x="76" y="93"/>
                  <a:pt x="80" y="96"/>
                  <a:pt x="84" y="96"/>
                </a:cubicBezTo>
                <a:cubicBezTo>
                  <a:pt x="89" y="96"/>
                  <a:pt x="93" y="93"/>
                  <a:pt x="93" y="88"/>
                </a:cubicBezTo>
                <a:cubicBezTo>
                  <a:pt x="93" y="23"/>
                  <a:pt x="93" y="23"/>
                  <a:pt x="93" y="23"/>
                </a:cubicBezTo>
                <a:cubicBezTo>
                  <a:pt x="93" y="20"/>
                  <a:pt x="93" y="20"/>
                  <a:pt x="93" y="20"/>
                </a:cubicBezTo>
                <a:cubicBezTo>
                  <a:pt x="93" y="19"/>
                  <a:pt x="93" y="19"/>
                  <a:pt x="93" y="19"/>
                </a:cubicBezTo>
                <a:cubicBezTo>
                  <a:pt x="93" y="13"/>
                  <a:pt x="85" y="1"/>
                  <a:pt x="70" y="1"/>
                </a:cubicBezTo>
                <a:close/>
              </a:path>
            </a:pathLst>
          </a:custGeom>
          <a:solidFill>
            <a:schemeClr val="accent1"/>
          </a:solidFill>
          <a:ln>
            <a:noFill/>
          </a:ln>
        </p:spPr>
        <p:txBody>
          <a:bodyPr vert="horz" wrap="square" lIns="121920" tIns="60960" rIns="121920" bIns="60960" numCol="1" anchor="t" anchorCtr="0" compatLnSpc="1">
            <a:normAutofit lnSpcReduction="10000"/>
          </a:bodyPr>
          <a:lstStyle/>
          <a:p>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10" name="椭圆 9"/>
          <p:cNvSpPr/>
          <p:nvPr userDrawn="1"/>
        </p:nvSpPr>
        <p:spPr>
          <a:xfrm>
            <a:off x="4547373" y="2391442"/>
            <a:ext cx="1286399" cy="13254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11" name="Freeform 7"/>
          <p:cNvSpPr/>
          <p:nvPr userDrawn="1"/>
        </p:nvSpPr>
        <p:spPr bwMode="auto">
          <a:xfrm>
            <a:off x="4949772" y="3762179"/>
            <a:ext cx="481600" cy="908756"/>
          </a:xfrm>
          <a:custGeom>
            <a:avLst/>
            <a:gdLst>
              <a:gd name="T0" fmla="*/ 70 w 93"/>
              <a:gd name="T1" fmla="*/ 1 h 196"/>
              <a:gd name="T2" fmla="*/ 24 w 93"/>
              <a:gd name="T3" fmla="*/ 0 h 196"/>
              <a:gd name="T4" fmla="*/ 0 w 93"/>
              <a:gd name="T5" fmla="*/ 20 h 196"/>
              <a:gd name="T6" fmla="*/ 0 w 93"/>
              <a:gd name="T7" fmla="*/ 20 h 196"/>
              <a:gd name="T8" fmla="*/ 0 w 93"/>
              <a:gd name="T9" fmla="*/ 23 h 196"/>
              <a:gd name="T10" fmla="*/ 0 w 93"/>
              <a:gd name="T11" fmla="*/ 88 h 196"/>
              <a:gd name="T12" fmla="*/ 8 w 93"/>
              <a:gd name="T13" fmla="*/ 96 h 196"/>
              <a:gd name="T14" fmla="*/ 16 w 93"/>
              <a:gd name="T15" fmla="*/ 88 h 196"/>
              <a:gd name="T16" fmla="*/ 16 w 93"/>
              <a:gd name="T17" fmla="*/ 32 h 196"/>
              <a:gd name="T18" fmla="*/ 22 w 93"/>
              <a:gd name="T19" fmla="*/ 32 h 196"/>
              <a:gd name="T20" fmla="*/ 22 w 93"/>
              <a:gd name="T21" fmla="*/ 86 h 196"/>
              <a:gd name="T22" fmla="*/ 22 w 93"/>
              <a:gd name="T23" fmla="*/ 88 h 196"/>
              <a:gd name="T24" fmla="*/ 22 w 93"/>
              <a:gd name="T25" fmla="*/ 184 h 196"/>
              <a:gd name="T26" fmla="*/ 33 w 93"/>
              <a:gd name="T27" fmla="*/ 196 h 196"/>
              <a:gd name="T28" fmla="*/ 44 w 93"/>
              <a:gd name="T29" fmla="*/ 184 h 196"/>
              <a:gd name="T30" fmla="*/ 44 w 93"/>
              <a:gd name="T31" fmla="*/ 99 h 196"/>
              <a:gd name="T32" fmla="*/ 49 w 93"/>
              <a:gd name="T33" fmla="*/ 99 h 196"/>
              <a:gd name="T34" fmla="*/ 49 w 93"/>
              <a:gd name="T35" fmla="*/ 184 h 196"/>
              <a:gd name="T36" fmla="*/ 60 w 93"/>
              <a:gd name="T37" fmla="*/ 196 h 196"/>
              <a:gd name="T38" fmla="*/ 70 w 93"/>
              <a:gd name="T39" fmla="*/ 184 h 196"/>
              <a:gd name="T40" fmla="*/ 70 w 93"/>
              <a:gd name="T41" fmla="*/ 86 h 196"/>
              <a:gd name="T42" fmla="*/ 70 w 93"/>
              <a:gd name="T43" fmla="*/ 85 h 196"/>
              <a:gd name="T44" fmla="*/ 70 w 93"/>
              <a:gd name="T45" fmla="*/ 32 h 196"/>
              <a:gd name="T46" fmla="*/ 76 w 93"/>
              <a:gd name="T47" fmla="*/ 32 h 196"/>
              <a:gd name="T48" fmla="*/ 76 w 93"/>
              <a:gd name="T49" fmla="*/ 88 h 196"/>
              <a:gd name="T50" fmla="*/ 84 w 93"/>
              <a:gd name="T51" fmla="*/ 96 h 196"/>
              <a:gd name="T52" fmla="*/ 93 w 93"/>
              <a:gd name="T53" fmla="*/ 88 h 196"/>
              <a:gd name="T54" fmla="*/ 93 w 93"/>
              <a:gd name="T55" fmla="*/ 23 h 196"/>
              <a:gd name="T56" fmla="*/ 93 w 93"/>
              <a:gd name="T57" fmla="*/ 20 h 196"/>
              <a:gd name="T58" fmla="*/ 93 w 93"/>
              <a:gd name="T59" fmla="*/ 19 h 196"/>
              <a:gd name="T60" fmla="*/ 70 w 93"/>
              <a:gd name="T61"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196">
                <a:moveTo>
                  <a:pt x="70" y="1"/>
                </a:moveTo>
                <a:cubicBezTo>
                  <a:pt x="24" y="0"/>
                  <a:pt x="24" y="0"/>
                  <a:pt x="24" y="0"/>
                </a:cubicBezTo>
                <a:cubicBezTo>
                  <a:pt x="7" y="1"/>
                  <a:pt x="0" y="15"/>
                  <a:pt x="0" y="20"/>
                </a:cubicBezTo>
                <a:cubicBezTo>
                  <a:pt x="0" y="20"/>
                  <a:pt x="0" y="20"/>
                  <a:pt x="0" y="20"/>
                </a:cubicBezTo>
                <a:cubicBezTo>
                  <a:pt x="0" y="23"/>
                  <a:pt x="0" y="23"/>
                  <a:pt x="0" y="23"/>
                </a:cubicBezTo>
                <a:cubicBezTo>
                  <a:pt x="0" y="88"/>
                  <a:pt x="0" y="88"/>
                  <a:pt x="0" y="88"/>
                </a:cubicBezTo>
                <a:cubicBezTo>
                  <a:pt x="0" y="93"/>
                  <a:pt x="4" y="96"/>
                  <a:pt x="8" y="96"/>
                </a:cubicBezTo>
                <a:cubicBezTo>
                  <a:pt x="12" y="96"/>
                  <a:pt x="16" y="93"/>
                  <a:pt x="16" y="88"/>
                </a:cubicBezTo>
                <a:cubicBezTo>
                  <a:pt x="16" y="32"/>
                  <a:pt x="16" y="32"/>
                  <a:pt x="16" y="32"/>
                </a:cubicBezTo>
                <a:cubicBezTo>
                  <a:pt x="22" y="32"/>
                  <a:pt x="22" y="32"/>
                  <a:pt x="22" y="32"/>
                </a:cubicBezTo>
                <a:cubicBezTo>
                  <a:pt x="22" y="86"/>
                  <a:pt x="22" y="86"/>
                  <a:pt x="22" y="86"/>
                </a:cubicBezTo>
                <a:cubicBezTo>
                  <a:pt x="22" y="87"/>
                  <a:pt x="22" y="87"/>
                  <a:pt x="22" y="88"/>
                </a:cubicBezTo>
                <a:cubicBezTo>
                  <a:pt x="22" y="184"/>
                  <a:pt x="22" y="184"/>
                  <a:pt x="22" y="184"/>
                </a:cubicBezTo>
                <a:cubicBezTo>
                  <a:pt x="22" y="191"/>
                  <a:pt x="27" y="196"/>
                  <a:pt x="33" y="196"/>
                </a:cubicBezTo>
                <a:cubicBezTo>
                  <a:pt x="39" y="196"/>
                  <a:pt x="44" y="191"/>
                  <a:pt x="44" y="184"/>
                </a:cubicBezTo>
                <a:cubicBezTo>
                  <a:pt x="44" y="99"/>
                  <a:pt x="44" y="99"/>
                  <a:pt x="44" y="99"/>
                </a:cubicBezTo>
                <a:cubicBezTo>
                  <a:pt x="49" y="99"/>
                  <a:pt x="49" y="99"/>
                  <a:pt x="49" y="99"/>
                </a:cubicBezTo>
                <a:cubicBezTo>
                  <a:pt x="49" y="184"/>
                  <a:pt x="49" y="184"/>
                  <a:pt x="49" y="184"/>
                </a:cubicBezTo>
                <a:cubicBezTo>
                  <a:pt x="49" y="191"/>
                  <a:pt x="54" y="196"/>
                  <a:pt x="60" y="196"/>
                </a:cubicBezTo>
                <a:cubicBezTo>
                  <a:pt x="66" y="196"/>
                  <a:pt x="70" y="191"/>
                  <a:pt x="70" y="184"/>
                </a:cubicBezTo>
                <a:cubicBezTo>
                  <a:pt x="70" y="86"/>
                  <a:pt x="70" y="86"/>
                  <a:pt x="70" y="86"/>
                </a:cubicBezTo>
                <a:cubicBezTo>
                  <a:pt x="70" y="85"/>
                  <a:pt x="70" y="85"/>
                  <a:pt x="70" y="85"/>
                </a:cubicBezTo>
                <a:cubicBezTo>
                  <a:pt x="70" y="32"/>
                  <a:pt x="70" y="32"/>
                  <a:pt x="70" y="32"/>
                </a:cubicBezTo>
                <a:cubicBezTo>
                  <a:pt x="76" y="32"/>
                  <a:pt x="76" y="32"/>
                  <a:pt x="76" y="32"/>
                </a:cubicBezTo>
                <a:cubicBezTo>
                  <a:pt x="76" y="88"/>
                  <a:pt x="76" y="88"/>
                  <a:pt x="76" y="88"/>
                </a:cubicBezTo>
                <a:cubicBezTo>
                  <a:pt x="76" y="93"/>
                  <a:pt x="80" y="96"/>
                  <a:pt x="84" y="96"/>
                </a:cubicBezTo>
                <a:cubicBezTo>
                  <a:pt x="89" y="96"/>
                  <a:pt x="93" y="93"/>
                  <a:pt x="93" y="88"/>
                </a:cubicBezTo>
                <a:cubicBezTo>
                  <a:pt x="93" y="23"/>
                  <a:pt x="93" y="23"/>
                  <a:pt x="93" y="23"/>
                </a:cubicBezTo>
                <a:cubicBezTo>
                  <a:pt x="93" y="20"/>
                  <a:pt x="93" y="20"/>
                  <a:pt x="93" y="20"/>
                </a:cubicBezTo>
                <a:cubicBezTo>
                  <a:pt x="93" y="19"/>
                  <a:pt x="93" y="19"/>
                  <a:pt x="93" y="19"/>
                </a:cubicBezTo>
                <a:cubicBezTo>
                  <a:pt x="93" y="13"/>
                  <a:pt x="85" y="1"/>
                  <a:pt x="70" y="1"/>
                </a:cubicBezTo>
                <a:close/>
              </a:path>
            </a:pathLst>
          </a:custGeom>
          <a:solidFill>
            <a:schemeClr val="tx1">
              <a:lumMod val="50000"/>
              <a:lumOff val="50000"/>
            </a:schemeClr>
          </a:solidFill>
          <a:ln>
            <a:noFill/>
          </a:ln>
        </p:spPr>
        <p:txBody>
          <a:bodyPr vert="horz" wrap="square" lIns="121920" tIns="60960" rIns="121920" bIns="60960" numCol="1" anchor="t" anchorCtr="0" compatLnSpc="1">
            <a:normAutofit/>
          </a:bodyPr>
          <a:lstStyle/>
          <a:p>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12" name="椭圆 11"/>
          <p:cNvSpPr/>
          <p:nvPr userDrawn="1"/>
        </p:nvSpPr>
        <p:spPr>
          <a:xfrm>
            <a:off x="6406147" y="2372883"/>
            <a:ext cx="1286399" cy="13254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13" name="Freeform 7"/>
          <p:cNvSpPr/>
          <p:nvPr userDrawn="1"/>
        </p:nvSpPr>
        <p:spPr bwMode="auto">
          <a:xfrm>
            <a:off x="6808547" y="3743621"/>
            <a:ext cx="481600" cy="908756"/>
          </a:xfrm>
          <a:custGeom>
            <a:avLst/>
            <a:gdLst>
              <a:gd name="T0" fmla="*/ 70 w 93"/>
              <a:gd name="T1" fmla="*/ 1 h 196"/>
              <a:gd name="T2" fmla="*/ 24 w 93"/>
              <a:gd name="T3" fmla="*/ 0 h 196"/>
              <a:gd name="T4" fmla="*/ 0 w 93"/>
              <a:gd name="T5" fmla="*/ 20 h 196"/>
              <a:gd name="T6" fmla="*/ 0 w 93"/>
              <a:gd name="T7" fmla="*/ 20 h 196"/>
              <a:gd name="T8" fmla="*/ 0 w 93"/>
              <a:gd name="T9" fmla="*/ 23 h 196"/>
              <a:gd name="T10" fmla="*/ 0 w 93"/>
              <a:gd name="T11" fmla="*/ 88 h 196"/>
              <a:gd name="T12" fmla="*/ 8 w 93"/>
              <a:gd name="T13" fmla="*/ 96 h 196"/>
              <a:gd name="T14" fmla="*/ 16 w 93"/>
              <a:gd name="T15" fmla="*/ 88 h 196"/>
              <a:gd name="T16" fmla="*/ 16 w 93"/>
              <a:gd name="T17" fmla="*/ 32 h 196"/>
              <a:gd name="T18" fmla="*/ 22 w 93"/>
              <a:gd name="T19" fmla="*/ 32 h 196"/>
              <a:gd name="T20" fmla="*/ 22 w 93"/>
              <a:gd name="T21" fmla="*/ 86 h 196"/>
              <a:gd name="T22" fmla="*/ 22 w 93"/>
              <a:gd name="T23" fmla="*/ 88 h 196"/>
              <a:gd name="T24" fmla="*/ 22 w 93"/>
              <a:gd name="T25" fmla="*/ 184 h 196"/>
              <a:gd name="T26" fmla="*/ 33 w 93"/>
              <a:gd name="T27" fmla="*/ 196 h 196"/>
              <a:gd name="T28" fmla="*/ 44 w 93"/>
              <a:gd name="T29" fmla="*/ 184 h 196"/>
              <a:gd name="T30" fmla="*/ 44 w 93"/>
              <a:gd name="T31" fmla="*/ 99 h 196"/>
              <a:gd name="T32" fmla="*/ 49 w 93"/>
              <a:gd name="T33" fmla="*/ 99 h 196"/>
              <a:gd name="T34" fmla="*/ 49 w 93"/>
              <a:gd name="T35" fmla="*/ 184 h 196"/>
              <a:gd name="T36" fmla="*/ 60 w 93"/>
              <a:gd name="T37" fmla="*/ 196 h 196"/>
              <a:gd name="T38" fmla="*/ 70 w 93"/>
              <a:gd name="T39" fmla="*/ 184 h 196"/>
              <a:gd name="T40" fmla="*/ 70 w 93"/>
              <a:gd name="T41" fmla="*/ 86 h 196"/>
              <a:gd name="T42" fmla="*/ 70 w 93"/>
              <a:gd name="T43" fmla="*/ 85 h 196"/>
              <a:gd name="T44" fmla="*/ 70 w 93"/>
              <a:gd name="T45" fmla="*/ 32 h 196"/>
              <a:gd name="T46" fmla="*/ 76 w 93"/>
              <a:gd name="T47" fmla="*/ 32 h 196"/>
              <a:gd name="T48" fmla="*/ 76 w 93"/>
              <a:gd name="T49" fmla="*/ 88 h 196"/>
              <a:gd name="T50" fmla="*/ 84 w 93"/>
              <a:gd name="T51" fmla="*/ 96 h 196"/>
              <a:gd name="T52" fmla="*/ 93 w 93"/>
              <a:gd name="T53" fmla="*/ 88 h 196"/>
              <a:gd name="T54" fmla="*/ 93 w 93"/>
              <a:gd name="T55" fmla="*/ 23 h 196"/>
              <a:gd name="T56" fmla="*/ 93 w 93"/>
              <a:gd name="T57" fmla="*/ 20 h 196"/>
              <a:gd name="T58" fmla="*/ 93 w 93"/>
              <a:gd name="T59" fmla="*/ 19 h 196"/>
              <a:gd name="T60" fmla="*/ 70 w 93"/>
              <a:gd name="T61"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196">
                <a:moveTo>
                  <a:pt x="70" y="1"/>
                </a:moveTo>
                <a:cubicBezTo>
                  <a:pt x="24" y="0"/>
                  <a:pt x="24" y="0"/>
                  <a:pt x="24" y="0"/>
                </a:cubicBezTo>
                <a:cubicBezTo>
                  <a:pt x="7" y="1"/>
                  <a:pt x="0" y="15"/>
                  <a:pt x="0" y="20"/>
                </a:cubicBezTo>
                <a:cubicBezTo>
                  <a:pt x="0" y="20"/>
                  <a:pt x="0" y="20"/>
                  <a:pt x="0" y="20"/>
                </a:cubicBezTo>
                <a:cubicBezTo>
                  <a:pt x="0" y="23"/>
                  <a:pt x="0" y="23"/>
                  <a:pt x="0" y="23"/>
                </a:cubicBezTo>
                <a:cubicBezTo>
                  <a:pt x="0" y="88"/>
                  <a:pt x="0" y="88"/>
                  <a:pt x="0" y="88"/>
                </a:cubicBezTo>
                <a:cubicBezTo>
                  <a:pt x="0" y="93"/>
                  <a:pt x="4" y="96"/>
                  <a:pt x="8" y="96"/>
                </a:cubicBezTo>
                <a:cubicBezTo>
                  <a:pt x="12" y="96"/>
                  <a:pt x="16" y="93"/>
                  <a:pt x="16" y="88"/>
                </a:cubicBezTo>
                <a:cubicBezTo>
                  <a:pt x="16" y="32"/>
                  <a:pt x="16" y="32"/>
                  <a:pt x="16" y="32"/>
                </a:cubicBezTo>
                <a:cubicBezTo>
                  <a:pt x="22" y="32"/>
                  <a:pt x="22" y="32"/>
                  <a:pt x="22" y="32"/>
                </a:cubicBezTo>
                <a:cubicBezTo>
                  <a:pt x="22" y="86"/>
                  <a:pt x="22" y="86"/>
                  <a:pt x="22" y="86"/>
                </a:cubicBezTo>
                <a:cubicBezTo>
                  <a:pt x="22" y="87"/>
                  <a:pt x="22" y="87"/>
                  <a:pt x="22" y="88"/>
                </a:cubicBezTo>
                <a:cubicBezTo>
                  <a:pt x="22" y="184"/>
                  <a:pt x="22" y="184"/>
                  <a:pt x="22" y="184"/>
                </a:cubicBezTo>
                <a:cubicBezTo>
                  <a:pt x="22" y="191"/>
                  <a:pt x="27" y="196"/>
                  <a:pt x="33" y="196"/>
                </a:cubicBezTo>
                <a:cubicBezTo>
                  <a:pt x="39" y="196"/>
                  <a:pt x="44" y="191"/>
                  <a:pt x="44" y="184"/>
                </a:cubicBezTo>
                <a:cubicBezTo>
                  <a:pt x="44" y="99"/>
                  <a:pt x="44" y="99"/>
                  <a:pt x="44" y="99"/>
                </a:cubicBezTo>
                <a:cubicBezTo>
                  <a:pt x="49" y="99"/>
                  <a:pt x="49" y="99"/>
                  <a:pt x="49" y="99"/>
                </a:cubicBezTo>
                <a:cubicBezTo>
                  <a:pt x="49" y="184"/>
                  <a:pt x="49" y="184"/>
                  <a:pt x="49" y="184"/>
                </a:cubicBezTo>
                <a:cubicBezTo>
                  <a:pt x="49" y="191"/>
                  <a:pt x="54" y="196"/>
                  <a:pt x="60" y="196"/>
                </a:cubicBezTo>
                <a:cubicBezTo>
                  <a:pt x="66" y="196"/>
                  <a:pt x="70" y="191"/>
                  <a:pt x="70" y="184"/>
                </a:cubicBezTo>
                <a:cubicBezTo>
                  <a:pt x="70" y="86"/>
                  <a:pt x="70" y="86"/>
                  <a:pt x="70" y="86"/>
                </a:cubicBezTo>
                <a:cubicBezTo>
                  <a:pt x="70" y="85"/>
                  <a:pt x="70" y="85"/>
                  <a:pt x="70" y="85"/>
                </a:cubicBezTo>
                <a:cubicBezTo>
                  <a:pt x="70" y="32"/>
                  <a:pt x="70" y="32"/>
                  <a:pt x="70" y="32"/>
                </a:cubicBezTo>
                <a:cubicBezTo>
                  <a:pt x="76" y="32"/>
                  <a:pt x="76" y="32"/>
                  <a:pt x="76" y="32"/>
                </a:cubicBezTo>
                <a:cubicBezTo>
                  <a:pt x="76" y="88"/>
                  <a:pt x="76" y="88"/>
                  <a:pt x="76" y="88"/>
                </a:cubicBezTo>
                <a:cubicBezTo>
                  <a:pt x="76" y="93"/>
                  <a:pt x="80" y="96"/>
                  <a:pt x="84" y="96"/>
                </a:cubicBezTo>
                <a:cubicBezTo>
                  <a:pt x="89" y="96"/>
                  <a:pt x="93" y="93"/>
                  <a:pt x="93" y="88"/>
                </a:cubicBezTo>
                <a:cubicBezTo>
                  <a:pt x="93" y="23"/>
                  <a:pt x="93" y="23"/>
                  <a:pt x="93" y="23"/>
                </a:cubicBezTo>
                <a:cubicBezTo>
                  <a:pt x="93" y="20"/>
                  <a:pt x="93" y="20"/>
                  <a:pt x="93" y="20"/>
                </a:cubicBezTo>
                <a:cubicBezTo>
                  <a:pt x="93" y="19"/>
                  <a:pt x="93" y="19"/>
                  <a:pt x="93" y="19"/>
                </a:cubicBezTo>
                <a:cubicBezTo>
                  <a:pt x="93" y="13"/>
                  <a:pt x="85" y="1"/>
                  <a:pt x="70" y="1"/>
                </a:cubicBezTo>
                <a:close/>
              </a:path>
            </a:pathLst>
          </a:custGeom>
          <a:solidFill>
            <a:schemeClr val="tx1">
              <a:lumMod val="50000"/>
              <a:lumOff val="50000"/>
            </a:schemeClr>
          </a:solidFill>
          <a:ln>
            <a:noFill/>
          </a:ln>
        </p:spPr>
        <p:txBody>
          <a:bodyPr vert="horz" wrap="square" lIns="121920" tIns="60960" rIns="121920" bIns="60960" numCol="1" anchor="t" anchorCtr="0" compatLnSpc="1">
            <a:normAutofit/>
          </a:bodyPr>
          <a:lstStyle/>
          <a:p>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14" name="Freeform 7"/>
          <p:cNvSpPr/>
          <p:nvPr userDrawn="1"/>
        </p:nvSpPr>
        <p:spPr bwMode="auto">
          <a:xfrm>
            <a:off x="5744386" y="3276245"/>
            <a:ext cx="754831" cy="1376137"/>
          </a:xfrm>
          <a:custGeom>
            <a:avLst/>
            <a:gdLst>
              <a:gd name="T0" fmla="*/ 70 w 93"/>
              <a:gd name="T1" fmla="*/ 1 h 196"/>
              <a:gd name="T2" fmla="*/ 24 w 93"/>
              <a:gd name="T3" fmla="*/ 0 h 196"/>
              <a:gd name="T4" fmla="*/ 0 w 93"/>
              <a:gd name="T5" fmla="*/ 20 h 196"/>
              <a:gd name="T6" fmla="*/ 0 w 93"/>
              <a:gd name="T7" fmla="*/ 20 h 196"/>
              <a:gd name="T8" fmla="*/ 0 w 93"/>
              <a:gd name="T9" fmla="*/ 23 h 196"/>
              <a:gd name="T10" fmla="*/ 0 w 93"/>
              <a:gd name="T11" fmla="*/ 88 h 196"/>
              <a:gd name="T12" fmla="*/ 8 w 93"/>
              <a:gd name="T13" fmla="*/ 96 h 196"/>
              <a:gd name="T14" fmla="*/ 16 w 93"/>
              <a:gd name="T15" fmla="*/ 88 h 196"/>
              <a:gd name="T16" fmla="*/ 16 w 93"/>
              <a:gd name="T17" fmla="*/ 32 h 196"/>
              <a:gd name="T18" fmla="*/ 22 w 93"/>
              <a:gd name="T19" fmla="*/ 32 h 196"/>
              <a:gd name="T20" fmla="*/ 22 w 93"/>
              <a:gd name="T21" fmla="*/ 86 h 196"/>
              <a:gd name="T22" fmla="*/ 22 w 93"/>
              <a:gd name="T23" fmla="*/ 88 h 196"/>
              <a:gd name="T24" fmla="*/ 22 w 93"/>
              <a:gd name="T25" fmla="*/ 184 h 196"/>
              <a:gd name="T26" fmla="*/ 33 w 93"/>
              <a:gd name="T27" fmla="*/ 196 h 196"/>
              <a:gd name="T28" fmla="*/ 44 w 93"/>
              <a:gd name="T29" fmla="*/ 184 h 196"/>
              <a:gd name="T30" fmla="*/ 44 w 93"/>
              <a:gd name="T31" fmla="*/ 99 h 196"/>
              <a:gd name="T32" fmla="*/ 49 w 93"/>
              <a:gd name="T33" fmla="*/ 99 h 196"/>
              <a:gd name="T34" fmla="*/ 49 w 93"/>
              <a:gd name="T35" fmla="*/ 184 h 196"/>
              <a:gd name="T36" fmla="*/ 60 w 93"/>
              <a:gd name="T37" fmla="*/ 196 h 196"/>
              <a:gd name="T38" fmla="*/ 70 w 93"/>
              <a:gd name="T39" fmla="*/ 184 h 196"/>
              <a:gd name="T40" fmla="*/ 70 w 93"/>
              <a:gd name="T41" fmla="*/ 86 h 196"/>
              <a:gd name="T42" fmla="*/ 70 w 93"/>
              <a:gd name="T43" fmla="*/ 85 h 196"/>
              <a:gd name="T44" fmla="*/ 70 w 93"/>
              <a:gd name="T45" fmla="*/ 32 h 196"/>
              <a:gd name="T46" fmla="*/ 76 w 93"/>
              <a:gd name="T47" fmla="*/ 32 h 196"/>
              <a:gd name="T48" fmla="*/ 76 w 93"/>
              <a:gd name="T49" fmla="*/ 88 h 196"/>
              <a:gd name="T50" fmla="*/ 84 w 93"/>
              <a:gd name="T51" fmla="*/ 96 h 196"/>
              <a:gd name="T52" fmla="*/ 93 w 93"/>
              <a:gd name="T53" fmla="*/ 88 h 196"/>
              <a:gd name="T54" fmla="*/ 93 w 93"/>
              <a:gd name="T55" fmla="*/ 23 h 196"/>
              <a:gd name="T56" fmla="*/ 93 w 93"/>
              <a:gd name="T57" fmla="*/ 20 h 196"/>
              <a:gd name="T58" fmla="*/ 93 w 93"/>
              <a:gd name="T59" fmla="*/ 19 h 196"/>
              <a:gd name="T60" fmla="*/ 70 w 93"/>
              <a:gd name="T61"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196">
                <a:moveTo>
                  <a:pt x="70" y="1"/>
                </a:moveTo>
                <a:cubicBezTo>
                  <a:pt x="24" y="0"/>
                  <a:pt x="24" y="0"/>
                  <a:pt x="24" y="0"/>
                </a:cubicBezTo>
                <a:cubicBezTo>
                  <a:pt x="7" y="1"/>
                  <a:pt x="0" y="15"/>
                  <a:pt x="0" y="20"/>
                </a:cubicBezTo>
                <a:cubicBezTo>
                  <a:pt x="0" y="20"/>
                  <a:pt x="0" y="20"/>
                  <a:pt x="0" y="20"/>
                </a:cubicBezTo>
                <a:cubicBezTo>
                  <a:pt x="0" y="23"/>
                  <a:pt x="0" y="23"/>
                  <a:pt x="0" y="23"/>
                </a:cubicBezTo>
                <a:cubicBezTo>
                  <a:pt x="0" y="88"/>
                  <a:pt x="0" y="88"/>
                  <a:pt x="0" y="88"/>
                </a:cubicBezTo>
                <a:cubicBezTo>
                  <a:pt x="0" y="93"/>
                  <a:pt x="4" y="96"/>
                  <a:pt x="8" y="96"/>
                </a:cubicBezTo>
                <a:cubicBezTo>
                  <a:pt x="12" y="96"/>
                  <a:pt x="16" y="93"/>
                  <a:pt x="16" y="88"/>
                </a:cubicBezTo>
                <a:cubicBezTo>
                  <a:pt x="16" y="32"/>
                  <a:pt x="16" y="32"/>
                  <a:pt x="16" y="32"/>
                </a:cubicBezTo>
                <a:cubicBezTo>
                  <a:pt x="22" y="32"/>
                  <a:pt x="22" y="32"/>
                  <a:pt x="22" y="32"/>
                </a:cubicBezTo>
                <a:cubicBezTo>
                  <a:pt x="22" y="86"/>
                  <a:pt x="22" y="86"/>
                  <a:pt x="22" y="86"/>
                </a:cubicBezTo>
                <a:cubicBezTo>
                  <a:pt x="22" y="87"/>
                  <a:pt x="22" y="87"/>
                  <a:pt x="22" y="88"/>
                </a:cubicBezTo>
                <a:cubicBezTo>
                  <a:pt x="22" y="184"/>
                  <a:pt x="22" y="184"/>
                  <a:pt x="22" y="184"/>
                </a:cubicBezTo>
                <a:cubicBezTo>
                  <a:pt x="22" y="191"/>
                  <a:pt x="27" y="196"/>
                  <a:pt x="33" y="196"/>
                </a:cubicBezTo>
                <a:cubicBezTo>
                  <a:pt x="39" y="196"/>
                  <a:pt x="44" y="191"/>
                  <a:pt x="44" y="184"/>
                </a:cubicBezTo>
                <a:cubicBezTo>
                  <a:pt x="44" y="99"/>
                  <a:pt x="44" y="99"/>
                  <a:pt x="44" y="99"/>
                </a:cubicBezTo>
                <a:cubicBezTo>
                  <a:pt x="49" y="99"/>
                  <a:pt x="49" y="99"/>
                  <a:pt x="49" y="99"/>
                </a:cubicBezTo>
                <a:cubicBezTo>
                  <a:pt x="49" y="184"/>
                  <a:pt x="49" y="184"/>
                  <a:pt x="49" y="184"/>
                </a:cubicBezTo>
                <a:cubicBezTo>
                  <a:pt x="49" y="191"/>
                  <a:pt x="54" y="196"/>
                  <a:pt x="60" y="196"/>
                </a:cubicBezTo>
                <a:cubicBezTo>
                  <a:pt x="66" y="196"/>
                  <a:pt x="70" y="191"/>
                  <a:pt x="70" y="184"/>
                </a:cubicBezTo>
                <a:cubicBezTo>
                  <a:pt x="70" y="86"/>
                  <a:pt x="70" y="86"/>
                  <a:pt x="70" y="86"/>
                </a:cubicBezTo>
                <a:cubicBezTo>
                  <a:pt x="70" y="85"/>
                  <a:pt x="70" y="85"/>
                  <a:pt x="70" y="85"/>
                </a:cubicBezTo>
                <a:cubicBezTo>
                  <a:pt x="70" y="32"/>
                  <a:pt x="70" y="32"/>
                  <a:pt x="70" y="32"/>
                </a:cubicBezTo>
                <a:cubicBezTo>
                  <a:pt x="76" y="32"/>
                  <a:pt x="76" y="32"/>
                  <a:pt x="76" y="32"/>
                </a:cubicBezTo>
                <a:cubicBezTo>
                  <a:pt x="76" y="88"/>
                  <a:pt x="76" y="88"/>
                  <a:pt x="76" y="88"/>
                </a:cubicBezTo>
                <a:cubicBezTo>
                  <a:pt x="76" y="93"/>
                  <a:pt x="80" y="96"/>
                  <a:pt x="84" y="96"/>
                </a:cubicBezTo>
                <a:cubicBezTo>
                  <a:pt x="89" y="96"/>
                  <a:pt x="93" y="93"/>
                  <a:pt x="93" y="88"/>
                </a:cubicBezTo>
                <a:cubicBezTo>
                  <a:pt x="93" y="23"/>
                  <a:pt x="93" y="23"/>
                  <a:pt x="93" y="23"/>
                </a:cubicBezTo>
                <a:cubicBezTo>
                  <a:pt x="93" y="20"/>
                  <a:pt x="93" y="20"/>
                  <a:pt x="93" y="20"/>
                </a:cubicBezTo>
                <a:cubicBezTo>
                  <a:pt x="93" y="19"/>
                  <a:pt x="93" y="19"/>
                  <a:pt x="93" y="19"/>
                </a:cubicBezTo>
                <a:cubicBezTo>
                  <a:pt x="93" y="13"/>
                  <a:pt x="85" y="1"/>
                  <a:pt x="70" y="1"/>
                </a:cubicBezTo>
                <a:close/>
              </a:path>
            </a:pathLst>
          </a:custGeom>
          <a:solidFill>
            <a:schemeClr val="accent1"/>
          </a:solidFill>
          <a:ln>
            <a:noFill/>
          </a:ln>
        </p:spPr>
        <p:txBody>
          <a:bodyPr vert="horz" wrap="square" lIns="121920" tIns="60960" rIns="121920" bIns="60960" numCol="1" anchor="t" anchorCtr="0" compatLnSpc="1">
            <a:normAutofit/>
          </a:bodyPr>
          <a:lstStyle/>
          <a:p>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15" name="Freeform 40"/>
          <p:cNvSpPr>
            <a:spLocks noEditPoints="1"/>
          </p:cNvSpPr>
          <p:nvPr userDrawn="1"/>
        </p:nvSpPr>
        <p:spPr bwMode="auto">
          <a:xfrm>
            <a:off x="4889227" y="1222947"/>
            <a:ext cx="2400000" cy="2400000"/>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accent1"/>
          </a:solidFill>
          <a:ln>
            <a:noFill/>
          </a:ln>
        </p:spPr>
        <p:txBody>
          <a:bodyPr vert="horz" wrap="square" lIns="121920" tIns="60960" rIns="121920" bIns="60960" numCol="1" anchor="t" anchorCtr="0" compatLnSpc="1">
            <a:normAutofit/>
          </a:bodyPr>
          <a:lstStyle/>
          <a:p>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
        <p:nvSpPr>
          <p:cNvPr id="16" name="Freeform 106"/>
          <p:cNvSpPr/>
          <p:nvPr userDrawn="1"/>
        </p:nvSpPr>
        <p:spPr bwMode="auto">
          <a:xfrm>
            <a:off x="5974643" y="3197804"/>
            <a:ext cx="243171" cy="700723"/>
          </a:xfrm>
          <a:custGeom>
            <a:avLst/>
            <a:gdLst>
              <a:gd name="T0" fmla="*/ 62 w 147"/>
              <a:gd name="T1" fmla="*/ 0 h 269"/>
              <a:gd name="T2" fmla="*/ 133 w 147"/>
              <a:gd name="T3" fmla="*/ 0 h 269"/>
              <a:gd name="T4" fmla="*/ 133 w 147"/>
              <a:gd name="T5" fmla="*/ 44 h 269"/>
              <a:gd name="T6" fmla="*/ 118 w 147"/>
              <a:gd name="T7" fmla="*/ 44 h 269"/>
              <a:gd name="T8" fmla="*/ 147 w 147"/>
              <a:gd name="T9" fmla="*/ 222 h 269"/>
              <a:gd name="T10" fmla="*/ 99 w 147"/>
              <a:gd name="T11" fmla="*/ 269 h 269"/>
              <a:gd name="T12" fmla="*/ 45 w 147"/>
              <a:gd name="T13" fmla="*/ 224 h 269"/>
              <a:gd name="T14" fmla="*/ 62 w 147"/>
              <a:gd name="T15" fmla="*/ 127 h 269"/>
              <a:gd name="T16" fmla="*/ 12 w 147"/>
              <a:gd name="T17" fmla="*/ 170 h 269"/>
              <a:gd name="T18" fmla="*/ 0 w 147"/>
              <a:gd name="T19" fmla="*/ 153 h 269"/>
              <a:gd name="T20" fmla="*/ 71 w 147"/>
              <a:gd name="T21" fmla="*/ 77 h 269"/>
              <a:gd name="T22" fmla="*/ 76 w 147"/>
              <a:gd name="T23" fmla="*/ 44 h 269"/>
              <a:gd name="T24" fmla="*/ 62 w 147"/>
              <a:gd name="T25" fmla="*/ 44 h 269"/>
              <a:gd name="T26" fmla="*/ 62 w 147"/>
              <a:gd name="T2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269">
                <a:moveTo>
                  <a:pt x="62" y="0"/>
                </a:moveTo>
                <a:lnTo>
                  <a:pt x="133" y="0"/>
                </a:lnTo>
                <a:lnTo>
                  <a:pt x="133" y="44"/>
                </a:lnTo>
                <a:lnTo>
                  <a:pt x="118" y="44"/>
                </a:lnTo>
                <a:lnTo>
                  <a:pt x="147" y="222"/>
                </a:lnTo>
                <a:lnTo>
                  <a:pt x="99" y="269"/>
                </a:lnTo>
                <a:lnTo>
                  <a:pt x="45" y="224"/>
                </a:lnTo>
                <a:lnTo>
                  <a:pt x="62" y="127"/>
                </a:lnTo>
                <a:lnTo>
                  <a:pt x="12" y="170"/>
                </a:lnTo>
                <a:lnTo>
                  <a:pt x="0" y="153"/>
                </a:lnTo>
                <a:lnTo>
                  <a:pt x="71" y="77"/>
                </a:lnTo>
                <a:lnTo>
                  <a:pt x="76" y="44"/>
                </a:lnTo>
                <a:lnTo>
                  <a:pt x="62" y="44"/>
                </a:lnTo>
                <a:lnTo>
                  <a:pt x="62" y="0"/>
                </a:lnTo>
                <a:close/>
              </a:path>
            </a:pathLst>
          </a:custGeom>
          <a:solidFill>
            <a:schemeClr val="tx1">
              <a:lumMod val="75000"/>
              <a:lumOff val="25000"/>
            </a:schemeClr>
          </a:solidFill>
          <a:ln>
            <a:noFill/>
          </a:ln>
        </p:spPr>
        <p:txBody>
          <a:bodyPr vert="horz" wrap="square" lIns="121920" tIns="60960" rIns="121920" bIns="60960" numCol="1" anchor="t" anchorCtr="0" compatLnSpc="1">
            <a:normAutofit/>
          </a:bodyPr>
          <a:lstStyle/>
          <a:p>
            <a:endParaRPr lang="zh-CN" altLang="en-US" sz="3200">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555200" y="298800"/>
            <a:ext cx="9082800" cy="939600"/>
          </a:xfrm>
        </p:spPr>
        <p:txBody>
          <a:bodyPr anchor="ctr" anchorCtr="0"/>
          <a:lstStyle>
            <a:lvl1pPr algn="l">
              <a:defRPr sz="4400"/>
            </a:lvl1pPr>
          </a:lstStyle>
          <a:p>
            <a:r>
              <a:rPr lang="zh-CN" altLang="en-US" dirty="0" smtClean="0"/>
              <a:t>单击此处编辑母版标题样式</a:t>
            </a:r>
            <a:endParaRPr lang="en-US" dirty="0"/>
          </a:p>
        </p:txBody>
      </p:sp>
      <p:sp>
        <p:nvSpPr>
          <p:cNvPr id="3" name="Picture Placeholder 2"/>
          <p:cNvSpPr>
            <a:spLocks noGrp="1"/>
          </p:cNvSpPr>
          <p:nvPr>
            <p:ph type="pic" idx="1"/>
          </p:nvPr>
        </p:nvSpPr>
        <p:spPr>
          <a:xfrm>
            <a:off x="1555200" y="1348560"/>
            <a:ext cx="9082800" cy="45432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555200" y="5949280"/>
            <a:ext cx="9082800" cy="597600"/>
          </a:xfrm>
        </p:spPr>
        <p:txBody>
          <a:bodyPr anchor="ctr" anchorCtr="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Freeform 103"/>
          <p:cNvSpPr>
            <a:spLocks noEditPoints="1"/>
          </p:cNvSpPr>
          <p:nvPr userDrawn="1"/>
        </p:nvSpPr>
        <p:spPr bwMode="auto">
          <a:xfrm>
            <a:off x="459979" y="5418884"/>
            <a:ext cx="1027509" cy="905933"/>
          </a:xfrm>
          <a:custGeom>
            <a:avLst/>
            <a:gdLst>
              <a:gd name="T0" fmla="*/ 463522193 w 97"/>
              <a:gd name="T1" fmla="*/ 1375216875 h 75"/>
              <a:gd name="T2" fmla="*/ 618025843 w 97"/>
              <a:gd name="T3" fmla="*/ 1375216875 h 75"/>
              <a:gd name="T4" fmla="*/ 660166269 w 97"/>
              <a:gd name="T5" fmla="*/ 1338544482 h 75"/>
              <a:gd name="T6" fmla="*/ 660166269 w 97"/>
              <a:gd name="T7" fmla="*/ 898475766 h 75"/>
              <a:gd name="T8" fmla="*/ 547795549 w 97"/>
              <a:gd name="T9" fmla="*/ 825130980 h 75"/>
              <a:gd name="T10" fmla="*/ 421381768 w 97"/>
              <a:gd name="T11" fmla="*/ 916809825 h 75"/>
              <a:gd name="T12" fmla="*/ 421381768 w 97"/>
              <a:gd name="T13" fmla="*/ 1338544482 h 75"/>
              <a:gd name="T14" fmla="*/ 463522193 w 97"/>
              <a:gd name="T15" fmla="*/ 1375216875 h 75"/>
              <a:gd name="T16" fmla="*/ 0 w 97"/>
              <a:gd name="T17" fmla="*/ 898475766 h 75"/>
              <a:gd name="T18" fmla="*/ 519705680 w 97"/>
              <a:gd name="T19" fmla="*/ 513413502 h 75"/>
              <a:gd name="T20" fmla="*/ 547795549 w 97"/>
              <a:gd name="T21" fmla="*/ 476741109 h 75"/>
              <a:gd name="T22" fmla="*/ 575889166 w 97"/>
              <a:gd name="T23" fmla="*/ 513413502 h 75"/>
              <a:gd name="T24" fmla="*/ 730396564 w 97"/>
              <a:gd name="T25" fmla="*/ 623430681 h 75"/>
              <a:gd name="T26" fmla="*/ 1137731523 w 97"/>
              <a:gd name="T27" fmla="*/ 165027906 h 75"/>
              <a:gd name="T28" fmla="*/ 1081548037 w 97"/>
              <a:gd name="T29" fmla="*/ 73344786 h 75"/>
              <a:gd name="T30" fmla="*/ 1222008626 w 97"/>
              <a:gd name="T31" fmla="*/ 36672393 h 75"/>
              <a:gd name="T32" fmla="*/ 1362469216 w 97"/>
              <a:gd name="T33" fmla="*/ 0 h 75"/>
              <a:gd name="T34" fmla="*/ 1320332538 w 97"/>
              <a:gd name="T35" fmla="*/ 183361965 h 75"/>
              <a:gd name="T36" fmla="*/ 1278192112 w 97"/>
              <a:gd name="T37" fmla="*/ 348389871 h 75"/>
              <a:gd name="T38" fmla="*/ 1222008626 w 97"/>
              <a:gd name="T39" fmla="*/ 275045085 h 75"/>
              <a:gd name="T40" fmla="*/ 772533241 w 97"/>
              <a:gd name="T41" fmla="*/ 770120253 h 75"/>
              <a:gd name="T42" fmla="*/ 744443372 w 97"/>
              <a:gd name="T43" fmla="*/ 806792646 h 75"/>
              <a:gd name="T44" fmla="*/ 702302947 w 97"/>
              <a:gd name="T45" fmla="*/ 788458587 h 75"/>
              <a:gd name="T46" fmla="*/ 547795549 w 97"/>
              <a:gd name="T47" fmla="*/ 660103074 h 75"/>
              <a:gd name="T48" fmla="*/ 70230295 w 97"/>
              <a:gd name="T49" fmla="*/ 1045165338 h 75"/>
              <a:gd name="T50" fmla="*/ 0 w 97"/>
              <a:gd name="T51" fmla="*/ 898475766 h 75"/>
              <a:gd name="T52" fmla="*/ 140460589 w 97"/>
              <a:gd name="T53" fmla="*/ 1375216875 h 75"/>
              <a:gd name="T54" fmla="*/ 294967987 w 97"/>
              <a:gd name="T55" fmla="*/ 1375216875 h 75"/>
              <a:gd name="T56" fmla="*/ 323057856 w 97"/>
              <a:gd name="T57" fmla="*/ 1338544482 h 75"/>
              <a:gd name="T58" fmla="*/ 323057856 w 97"/>
              <a:gd name="T59" fmla="*/ 990154611 h 75"/>
              <a:gd name="T60" fmla="*/ 98323912 w 97"/>
              <a:gd name="T61" fmla="*/ 1173516576 h 75"/>
              <a:gd name="T62" fmla="*/ 98323912 w 97"/>
              <a:gd name="T63" fmla="*/ 1338544482 h 75"/>
              <a:gd name="T64" fmla="*/ 140460589 w 97"/>
              <a:gd name="T65" fmla="*/ 1375216875 h 75"/>
              <a:gd name="T66" fmla="*/ 786580050 w 97"/>
              <a:gd name="T67" fmla="*/ 1375216875 h 75"/>
              <a:gd name="T68" fmla="*/ 941087448 w 97"/>
              <a:gd name="T69" fmla="*/ 1375216875 h 75"/>
              <a:gd name="T70" fmla="*/ 983224125 w 97"/>
              <a:gd name="T71" fmla="*/ 1338544482 h 75"/>
              <a:gd name="T72" fmla="*/ 983224125 w 97"/>
              <a:gd name="T73" fmla="*/ 715113801 h 75"/>
              <a:gd name="T74" fmla="*/ 983224125 w 97"/>
              <a:gd name="T75" fmla="*/ 715113801 h 75"/>
              <a:gd name="T76" fmla="*/ 758486433 w 97"/>
              <a:gd name="T77" fmla="*/ 971820552 h 75"/>
              <a:gd name="T78" fmla="*/ 744443372 w 97"/>
              <a:gd name="T79" fmla="*/ 953482218 h 75"/>
              <a:gd name="T80" fmla="*/ 744443372 w 97"/>
              <a:gd name="T81" fmla="*/ 1338544482 h 75"/>
              <a:gd name="T82" fmla="*/ 786580050 w 97"/>
              <a:gd name="T83" fmla="*/ 1375216875 h 75"/>
              <a:gd name="T84" fmla="*/ 1109641654 w 97"/>
              <a:gd name="T85" fmla="*/ 1375216875 h 75"/>
              <a:gd name="T86" fmla="*/ 1264145304 w 97"/>
              <a:gd name="T87" fmla="*/ 1375216875 h 75"/>
              <a:gd name="T88" fmla="*/ 1306285729 w 97"/>
              <a:gd name="T89" fmla="*/ 1338544482 h 75"/>
              <a:gd name="T90" fmla="*/ 1306285729 w 97"/>
              <a:gd name="T91" fmla="*/ 586758288 h 75"/>
              <a:gd name="T92" fmla="*/ 1207961818 w 97"/>
              <a:gd name="T93" fmla="*/ 440068716 h 75"/>
              <a:gd name="T94" fmla="*/ 1081548037 w 97"/>
              <a:gd name="T95" fmla="*/ 605096622 h 75"/>
              <a:gd name="T96" fmla="*/ 1081548037 w 97"/>
              <a:gd name="T97" fmla="*/ 1338544482 h 75"/>
              <a:gd name="T98" fmla="*/ 1109641654 w 97"/>
              <a:gd name="T99" fmla="*/ 1375216875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tx1"/>
          </a:solidFill>
          <a:ln>
            <a:noFill/>
          </a:ln>
        </p:spPr>
        <p:txBody>
          <a:bodyPr>
            <a:normAutofit/>
          </a:bodyPr>
          <a:lstStyle/>
          <a:p>
            <a:pPr eaLnBrk="1" hangingPunct="1">
              <a:spcBef>
                <a:spcPts val="0"/>
              </a:spcBef>
              <a:spcAft>
                <a:spcPts val="0"/>
              </a:spcAft>
              <a:defRPr/>
            </a:pPr>
            <a:endParaRPr lang="zh-CN" altLang="en-US" sz="3200">
              <a:latin typeface="Arial" panose="020B0604020202020204" pitchFamily="34" charset="0"/>
              <a:ea typeface="黑体" panose="02010609060101010101" pitchFamily="49" charset="-122"/>
              <a:cs typeface="+mn-ea"/>
              <a:sym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CF07BC7-D677-4FE7-8AF7-ED67E0664A5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6C69F7-2565-4919-AA2B-6122733FB61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341314"/>
            <a:ext cx="10765367" cy="58102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Rectangle 23"/>
          <p:cNvSpPr>
            <a:spLocks noChangeArrowheads="1"/>
          </p:cNvSpPr>
          <p:nvPr/>
        </p:nvSpPr>
        <p:spPr bwMode="auto">
          <a:xfrm flipH="1">
            <a:off x="1" y="339726"/>
            <a:ext cx="251884" cy="581025"/>
          </a:xfrm>
          <a:prstGeom prst="rect">
            <a:avLst/>
          </a:prstGeom>
          <a:solidFill>
            <a:srgbClr val="D74B4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4605" indent="-14605">
              <a:spcBef>
                <a:spcPct val="20000"/>
              </a:spcBef>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9pPr>
          </a:lstStyle>
          <a:p>
            <a:pPr>
              <a:buFontTx/>
              <a:buChar char="•"/>
            </a:pPr>
            <a:endParaRPr lang="zh-CN" altLang="zh-CN" sz="1600">
              <a:latin typeface="Arial" panose="020B0604020202020204" pitchFamily="34" charset="0"/>
              <a:ea typeface="黑体" panose="02010609060101010101" pitchFamily="49" charset="-122"/>
              <a:sym typeface="Arial" panose="020B0604020202020204" pitchFamily="34" charset="0"/>
            </a:endParaRPr>
          </a:p>
        </p:txBody>
      </p:sp>
      <p:sp>
        <p:nvSpPr>
          <p:cNvPr id="5" name="日期占位符 4"/>
          <p:cNvSpPr>
            <a:spLocks noGrp="1"/>
          </p:cNvSpPr>
          <p:nvPr>
            <p:ph type="dt" sz="half" idx="10"/>
          </p:nvPr>
        </p:nvSpPr>
        <p:spPr/>
        <p:txBody>
          <a:bodyPr/>
          <a:lstStyle/>
          <a:p>
            <a:fld id="{4ED1EB09-2F7F-4678-88FC-6C392734DEF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57E961-763F-4F3B-99B4-B7F9E54DE58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内容占位符 6"/>
          <p:cNvSpPr>
            <a:spLocks noGrp="1"/>
          </p:cNvSpPr>
          <p:nvPr>
            <p:ph sz="quarter" idx="13"/>
          </p:nvPr>
        </p:nvSpPr>
        <p:spPr>
          <a:xfrm>
            <a:off x="560388" y="412955"/>
            <a:ext cx="11237912"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Rectangle 2"/>
          <p:cNvSpPr>
            <a:spLocks noGrp="1" noChangeArrowheads="1"/>
          </p:cNvSpPr>
          <p:nvPr>
            <p:ph type="ctrTitle" hasCustomPrompt="1"/>
          </p:nvPr>
        </p:nvSpPr>
        <p:spPr>
          <a:xfrm>
            <a:off x="1667934" y="4262438"/>
            <a:ext cx="10513484" cy="457200"/>
          </a:xfrm>
        </p:spPr>
        <p:txBody>
          <a:bodyPr/>
          <a:lstStyle>
            <a:lvl1pPr algn="r">
              <a:defRPr sz="2400"/>
            </a:lvl1pPr>
          </a:lstStyle>
          <a:p>
            <a:pPr lvl="0"/>
            <a:r>
              <a:rPr lang="zh-CN" altLang="en-US" noProof="0" dirty="0" smtClean="0">
                <a:sym typeface="Arial" panose="020B0604020202020204" pitchFamily="34" charset="0"/>
              </a:rPr>
              <a:t>编辑标题</a:t>
            </a:r>
            <a:endParaRPr lang="zh-CN" noProof="0" dirty="0" smtClean="0">
              <a:sym typeface="Arial" panose="020B0604020202020204" pitchFamily="34" charset="0"/>
            </a:endParaRPr>
          </a:p>
        </p:txBody>
      </p:sp>
      <p:sp>
        <p:nvSpPr>
          <p:cNvPr id="15" name="Line 10"/>
          <p:cNvSpPr>
            <a:spLocks noChangeShapeType="1"/>
          </p:cNvSpPr>
          <p:nvPr/>
        </p:nvSpPr>
        <p:spPr bwMode="auto">
          <a:xfrm>
            <a:off x="1667934" y="4792663"/>
            <a:ext cx="10513484" cy="0"/>
          </a:xfrm>
          <a:prstGeom prst="line">
            <a:avLst/>
          </a:prstGeom>
          <a:noFill/>
          <a:ln w="38100" cap="flat" cmpd="sng">
            <a:solidFill>
              <a:srgbClr val="D74B4B"/>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 name="日期占位符 1"/>
          <p:cNvSpPr>
            <a:spLocks noGrp="1"/>
          </p:cNvSpPr>
          <p:nvPr>
            <p:ph type="dt" sz="half" idx="10"/>
          </p:nvPr>
        </p:nvSpPr>
        <p:spPr/>
        <p:txBody>
          <a:bodyPr/>
          <a:lstStyle/>
          <a:p>
            <a:fld id="{4ED1EB09-2F7F-4678-88FC-6C392734DEF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57E961-763F-4F3B-99B4-B7F9E54DE58C}" type="slidenum">
              <a:rPr lang="zh-CN" altLang="en-US" smtClean="0"/>
            </a:fld>
            <a:endParaRPr lang="zh-CN" altLang="en-US"/>
          </a:p>
        </p:txBody>
      </p:sp>
      <p:sp>
        <p:nvSpPr>
          <p:cNvPr id="16" name="Oval 2" descr="#wm#_34_6_*Z"/>
          <p:cNvSpPr>
            <a:spLocks noChangeArrowheads="1"/>
          </p:cNvSpPr>
          <p:nvPr/>
        </p:nvSpPr>
        <p:spPr bwMode="auto">
          <a:xfrm>
            <a:off x="3130662" y="2042349"/>
            <a:ext cx="2213060" cy="2215167"/>
          </a:xfrm>
          <a:prstGeom prst="ellipse">
            <a:avLst/>
          </a:prstGeom>
          <a:solidFill>
            <a:srgbClr val="D74B4B"/>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20000"/>
              </a:spcBef>
              <a:defRPr sz="6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algn="ctr">
              <a:spcBef>
                <a:spcPct val="20000"/>
              </a:spcBef>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3pPr>
            <a:lvl4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4pPr>
            <a:lvl5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5pPr>
            <a:lvl6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6pPr>
            <a:lvl7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7pPr>
            <a:lvl8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8pPr>
            <a:lvl9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9pPr>
          </a:lstStyle>
          <a:p>
            <a:pPr marL="14605" indent="-14605" algn="l">
              <a:buFontTx/>
              <a:buChar char="•"/>
            </a:pPr>
            <a:endParaRPr lang="zh-CN" altLang="en-US" sz="1600">
              <a:solidFill>
                <a:srgbClr val="475F77"/>
              </a:solidFill>
            </a:endParaRPr>
          </a:p>
        </p:txBody>
      </p:sp>
      <p:grpSp>
        <p:nvGrpSpPr>
          <p:cNvPr id="17" name="Group 3" descr="#wm#_34_6_*Z"/>
          <p:cNvGrpSpPr/>
          <p:nvPr/>
        </p:nvGrpSpPr>
        <p:grpSpPr bwMode="auto">
          <a:xfrm>
            <a:off x="5073939" y="2668328"/>
            <a:ext cx="961101" cy="961100"/>
            <a:chOff x="0" y="0"/>
            <a:chExt cx="1140" cy="1140"/>
          </a:xfrm>
        </p:grpSpPr>
        <p:sp>
          <p:nvSpPr>
            <p:cNvPr id="18" name="Oval 4"/>
            <p:cNvSpPr>
              <a:spLocks noChangeArrowheads="1"/>
            </p:cNvSpPr>
            <p:nvPr/>
          </p:nvSpPr>
          <p:spPr bwMode="auto">
            <a:xfrm>
              <a:off x="0" y="0"/>
              <a:ext cx="1140" cy="1140"/>
            </a:xfrm>
            <a:prstGeom prst="ellipse">
              <a:avLst/>
            </a:prstGeom>
            <a:solidFill>
              <a:srgbClr val="475F77">
                <a:alpha val="73999"/>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20000"/>
                </a:spcBef>
                <a:defRPr sz="6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algn="ctr">
                <a:spcBef>
                  <a:spcPct val="20000"/>
                </a:spcBef>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3pPr>
              <a:lvl4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4pPr>
              <a:lvl5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5pPr>
              <a:lvl6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6pPr>
              <a:lvl7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7pPr>
              <a:lvl8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8pPr>
              <a:lvl9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9pPr>
            </a:lstStyle>
            <a:p>
              <a:pPr marL="14605" indent="-14605" algn="l">
                <a:buFontTx/>
                <a:buChar char="•"/>
              </a:pPr>
              <a:endParaRPr lang="zh-CN" altLang="zh-CN" sz="1600">
                <a:solidFill>
                  <a:srgbClr val="475F77"/>
                </a:solidFill>
              </a:endParaRPr>
            </a:p>
          </p:txBody>
        </p:sp>
        <p:grpSp>
          <p:nvGrpSpPr>
            <p:cNvPr id="19" name="Group 5"/>
            <p:cNvGrpSpPr/>
            <p:nvPr/>
          </p:nvGrpSpPr>
          <p:grpSpPr bwMode="auto">
            <a:xfrm>
              <a:off x="490" y="358"/>
              <a:ext cx="228" cy="405"/>
              <a:chOff x="0" y="0"/>
              <a:chExt cx="228" cy="405"/>
            </a:xfrm>
          </p:grpSpPr>
          <p:sp>
            <p:nvSpPr>
              <p:cNvPr id="20" name="Line 6"/>
              <p:cNvSpPr>
                <a:spLocks noChangeShapeType="1"/>
              </p:cNvSpPr>
              <p:nvPr/>
            </p:nvSpPr>
            <p:spPr bwMode="auto">
              <a:xfrm>
                <a:off x="0" y="0"/>
                <a:ext cx="229" cy="229"/>
              </a:xfrm>
              <a:prstGeom prst="line">
                <a:avLst/>
              </a:prstGeom>
              <a:noFill/>
              <a:ln w="19050" cap="flat" cmpd="sng">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7"/>
              <p:cNvSpPr>
                <a:spLocks noChangeShapeType="1"/>
              </p:cNvSpPr>
              <p:nvPr/>
            </p:nvSpPr>
            <p:spPr bwMode="auto">
              <a:xfrm flipH="1">
                <a:off x="28" y="203"/>
                <a:ext cx="201" cy="202"/>
              </a:xfrm>
              <a:prstGeom prst="line">
                <a:avLst/>
              </a:prstGeom>
              <a:noFill/>
              <a:ln w="19050" cap="flat" cmpd="sng">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22" name="Oval 8" descr="#wm#_34_6_*Z"/>
          <p:cNvSpPr>
            <a:spLocks noChangeArrowheads="1"/>
          </p:cNvSpPr>
          <p:nvPr/>
        </p:nvSpPr>
        <p:spPr bwMode="auto">
          <a:xfrm>
            <a:off x="1667934" y="2668328"/>
            <a:ext cx="961101" cy="961100"/>
          </a:xfrm>
          <a:prstGeom prst="ellipse">
            <a:avLst/>
          </a:prstGeom>
          <a:solidFill>
            <a:srgbClr val="475F77"/>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lgn="ctr">
              <a:spcBef>
                <a:spcPct val="20000"/>
              </a:spcBef>
              <a:defRPr sz="6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algn="ctr">
              <a:spcBef>
                <a:spcPct val="20000"/>
              </a:spcBef>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3pPr>
            <a:lvl4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4pPr>
            <a:lvl5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5pPr>
            <a:lvl6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6pPr>
            <a:lvl7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7pPr>
            <a:lvl8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8pPr>
            <a:lvl9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9pPr>
          </a:lstStyle>
          <a:p>
            <a:pPr marL="14605" indent="-14605" algn="l">
              <a:buFontTx/>
              <a:buChar char="•"/>
            </a:pPr>
            <a:endParaRPr lang="zh-CN" altLang="en-US" sz="1600">
              <a:solidFill>
                <a:srgbClr val="475F77"/>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199" y="1335088"/>
            <a:ext cx="5178279" cy="4749800"/>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75522" y="1335088"/>
            <a:ext cx="5178278" cy="4749800"/>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ED1EB09-2F7F-4678-88FC-6C392734DEF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57E961-763F-4F3B-99B4-B7F9E54DE58C}" type="slidenum">
              <a:rPr lang="zh-CN" altLang="en-US" smtClean="0"/>
            </a:fld>
            <a:endParaRPr lang="zh-CN" altLang="en-US"/>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5075"/>
            <a:ext cx="5158316" cy="3684588"/>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p:spPr>
        <p:txBody>
          <a:bodyPr/>
          <a:lstStyle>
            <a:lvl1pPr marL="342900" indent="-342900">
              <a:buFont typeface="Arial" panose="020B0604020202020204" pitchFamily="34" charset="0"/>
              <a:buChar char="•"/>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ED1EB09-2F7F-4678-88FC-6C392734DEF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57E961-763F-4F3B-99B4-B7F9E54DE58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5" name="Group 3" descr="#wm#_34_1_*Z"/>
          <p:cNvGrpSpPr/>
          <p:nvPr/>
        </p:nvGrpSpPr>
        <p:grpSpPr bwMode="auto">
          <a:xfrm>
            <a:off x="4178400" y="2759075"/>
            <a:ext cx="3835200" cy="1098550"/>
            <a:chOff x="0" y="0"/>
            <a:chExt cx="7282" cy="1730"/>
          </a:xfrm>
        </p:grpSpPr>
        <p:sp>
          <p:nvSpPr>
            <p:cNvPr id="6" name="Rectangle 4" descr="#wm#_34_01_100_1001_a_1_10#clear#"/>
            <p:cNvSpPr>
              <a:spLocks noChangeArrowheads="1"/>
            </p:cNvSpPr>
            <p:nvPr/>
          </p:nvSpPr>
          <p:spPr bwMode="auto">
            <a:xfrm>
              <a:off x="0" y="0"/>
              <a:ext cx="7282" cy="1610"/>
            </a:xfrm>
            <a:prstGeom prst="rect">
              <a:avLst/>
            </a:prstGeom>
            <a:solidFill>
              <a:srgbClr val="475F7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lgn="r">
                <a:spcBef>
                  <a:spcPct val="20000"/>
                </a:spcBef>
                <a:defRPr>
                  <a:solidFill>
                    <a:srgbClr val="475F77"/>
                  </a:solidFill>
                  <a:latin typeface="Arial" panose="020B0604020202020204" pitchFamily="34" charset="0"/>
                  <a:ea typeface="黑体" panose="02010609060101010101" pitchFamily="49" charset="-122"/>
                  <a:sym typeface="Arial" panose="020B0604020202020204" pitchFamily="34" charset="0"/>
                </a:defRPr>
              </a:lvl1pPr>
              <a:lvl2pPr algn="ctr">
                <a:spcBef>
                  <a:spcPct val="20000"/>
                </a:spcBef>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3pPr>
              <a:lvl4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4pPr>
              <a:lvl5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5pPr>
              <a:lvl6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6pPr>
              <a:lvl7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7pPr>
              <a:lvl8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8pPr>
              <a:lvl9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9pPr>
            </a:lstStyle>
            <a:p>
              <a:pPr marL="14605" indent="-14605" algn="l">
                <a:buFontTx/>
                <a:buChar char="•"/>
              </a:pPr>
              <a:endParaRPr lang="en-AU" altLang="en-US" sz="1600"/>
            </a:p>
          </p:txBody>
        </p:sp>
        <p:sp>
          <p:nvSpPr>
            <p:cNvPr id="7" name="Rectangle 5"/>
            <p:cNvSpPr>
              <a:spLocks noChangeArrowheads="1"/>
            </p:cNvSpPr>
            <p:nvPr/>
          </p:nvSpPr>
          <p:spPr bwMode="auto">
            <a:xfrm>
              <a:off x="0" y="1610"/>
              <a:ext cx="7282" cy="120"/>
            </a:xfrm>
            <a:prstGeom prst="rect">
              <a:avLst/>
            </a:prstGeom>
            <a:solidFill>
              <a:srgbClr val="D74B4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a:spcBef>
                  <a:spcPct val="20000"/>
                </a:spcBef>
                <a:defRPr>
                  <a:solidFill>
                    <a:srgbClr val="475F77"/>
                  </a:solidFill>
                  <a:latin typeface="Arial" panose="020B0604020202020204" pitchFamily="34" charset="0"/>
                  <a:ea typeface="黑体" panose="02010609060101010101" pitchFamily="49" charset="-122"/>
                  <a:sym typeface="Arial" panose="020B0604020202020204" pitchFamily="34" charset="0"/>
                </a:defRPr>
              </a:lvl1pPr>
              <a:lvl2pPr algn="ctr">
                <a:spcBef>
                  <a:spcPct val="20000"/>
                </a:spcBef>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3pPr>
              <a:lvl4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4pPr>
              <a:lvl5pPr algn="ctr">
                <a:spcBef>
                  <a:spcPct val="20000"/>
                </a:spcBef>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5pPr>
              <a:lvl6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6pPr>
              <a:lvl7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7pPr>
              <a:lvl8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8pPr>
              <a:lvl9pPr algn="ctr" eaLnBrk="0" fontAlgn="base" hangingPunct="0">
                <a:spcBef>
                  <a:spcPct val="20000"/>
                </a:spcBef>
                <a:spcAft>
                  <a:spcPct val="0"/>
                </a:spcAft>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9pPr>
            </a:lstStyle>
            <a:p>
              <a:pPr marL="14605" indent="-14605" algn="l">
                <a:buFontTx/>
                <a:buChar char="•"/>
              </a:pPr>
              <a:endParaRPr lang="zh-CN" altLang="zh-CN" sz="1600"/>
            </a:p>
          </p:txBody>
        </p:sp>
      </p:grpSp>
      <p:sp>
        <p:nvSpPr>
          <p:cNvPr id="8" name="Rectangle 6"/>
          <p:cNvSpPr>
            <a:spLocks noGrp="1" noChangeArrowheads="1"/>
          </p:cNvSpPr>
          <p:nvPr>
            <p:ph type="ctrTitle" hasCustomPrompt="1"/>
          </p:nvPr>
        </p:nvSpPr>
        <p:spPr>
          <a:xfrm>
            <a:off x="4178400" y="2779714"/>
            <a:ext cx="3835200" cy="981075"/>
          </a:xfrm>
        </p:spPr>
        <p:txBody>
          <a:bodyPr/>
          <a:lstStyle>
            <a:lvl1pPr algn="ctr">
              <a:defRPr sz="3600">
                <a:solidFill>
                  <a:schemeClr val="bg1"/>
                </a:solidFill>
              </a:defRPr>
            </a:lvl1pPr>
          </a:lstStyle>
          <a:p>
            <a:pPr lvl="0"/>
            <a:r>
              <a:rPr lang="zh-CN" noProof="0" dirty="0" smtClean="0">
                <a:sym typeface="Arial" panose="020B0604020202020204" pitchFamily="34" charset="0"/>
              </a:rPr>
              <a:t>编辑</a:t>
            </a:r>
            <a:r>
              <a:rPr lang="zh-CN" altLang="en-US" noProof="0" dirty="0" smtClean="0">
                <a:sym typeface="Arial" panose="020B0604020202020204" pitchFamily="34" charset="0"/>
              </a:rPr>
              <a:t>标题</a:t>
            </a:r>
            <a:endParaRPr lang="zh-CN" noProof="0" dirty="0" smtClean="0">
              <a:sym typeface="Arial" panose="020B0604020202020204" pitchFamily="34" charset="0"/>
            </a:endParaRPr>
          </a:p>
        </p:txBody>
      </p:sp>
      <p:sp>
        <p:nvSpPr>
          <p:cNvPr id="2" name="日期占位符 1"/>
          <p:cNvSpPr>
            <a:spLocks noGrp="1"/>
          </p:cNvSpPr>
          <p:nvPr>
            <p:ph type="dt" sz="half" idx="10"/>
          </p:nvPr>
        </p:nvSpPr>
        <p:spPr/>
        <p:txBody>
          <a:bodyPr/>
          <a:lstStyle/>
          <a:p>
            <a:fld id="{4ED1EB09-2F7F-4678-88FC-6C392734DEF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57E961-763F-4F3B-99B4-B7F9E54DE58C}" type="slidenum">
              <a:rPr lang="zh-CN" altLang="en-US" smtClean="0"/>
            </a:fld>
            <a:endParaRPr lang="zh-CN" altLang="en-US"/>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79" y="-224876"/>
            <a:ext cx="3238095" cy="3238095"/>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604" y="3547549"/>
            <a:ext cx="3238095" cy="323809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D1EB09-2F7F-4678-88FC-6C392734DEF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57E961-763F-4F3B-99B4-B7F9E54DE58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5099" y="335280"/>
            <a:ext cx="11396900" cy="579600"/>
          </a:xfrm>
        </p:spPr>
        <p:txBody>
          <a:bodyPr anchor="b"/>
          <a:lstStyle>
            <a:lvl1pPr>
              <a:defRPr sz="32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540000" y="4462145"/>
            <a:ext cx="11112000" cy="2001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540000" y="1264920"/>
            <a:ext cx="11112000" cy="3038400"/>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Rectangle 23"/>
          <p:cNvSpPr>
            <a:spLocks noChangeArrowheads="1"/>
          </p:cNvSpPr>
          <p:nvPr/>
        </p:nvSpPr>
        <p:spPr bwMode="auto">
          <a:xfrm flipH="1">
            <a:off x="1" y="339726"/>
            <a:ext cx="251884" cy="581025"/>
          </a:xfrm>
          <a:prstGeom prst="rect">
            <a:avLst/>
          </a:prstGeom>
          <a:solidFill>
            <a:srgbClr val="D74B4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4605" indent="-14605">
              <a:spcBef>
                <a:spcPct val="20000"/>
              </a:spcBef>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sz="1600">
                <a:solidFill>
                  <a:srgbClr val="475F77"/>
                </a:solidFill>
                <a:latin typeface="Arial" panose="020B0604020202020204" pitchFamily="34" charset="0"/>
                <a:ea typeface="黑体" panose="02010609060101010101" pitchFamily="49" charset="-122"/>
                <a:sym typeface="Arial" panose="020B0604020202020204" pitchFamily="34" charset="0"/>
              </a:defRPr>
            </a:lvl9pPr>
          </a:lstStyle>
          <a:p>
            <a:pPr>
              <a:buFontTx/>
              <a:buChar char="•"/>
            </a:pPr>
            <a:endParaRPr lang="zh-CN" altLang="zh-CN" sz="1600">
              <a:latin typeface="Arial" panose="020B0604020202020204" pitchFamily="34" charset="0"/>
              <a:ea typeface="黑体" panose="02010609060101010101" pitchFamily="49" charset="-122"/>
              <a:sym typeface="Arial" panose="020B0604020202020204" pitchFamily="34" charset="0"/>
            </a:endParaRPr>
          </a:p>
        </p:txBody>
      </p:sp>
      <p:sp>
        <p:nvSpPr>
          <p:cNvPr id="6" name="日期占位符 5"/>
          <p:cNvSpPr>
            <a:spLocks noGrp="1"/>
          </p:cNvSpPr>
          <p:nvPr>
            <p:ph type="dt" sz="half" idx="10"/>
          </p:nvPr>
        </p:nvSpPr>
        <p:spPr>
          <a:xfrm>
            <a:off x="838200" y="6560289"/>
            <a:ext cx="2743200" cy="182452"/>
          </a:xfrm>
        </p:spPr>
        <p:txBody>
          <a:bodyPr/>
          <a:lstStyle/>
          <a:p>
            <a:fld id="{4ED1EB09-2F7F-4678-88FC-6C392734DEF4}" type="datetimeFigureOut">
              <a:rPr lang="zh-CN" altLang="en-US" smtClean="0"/>
            </a:fld>
            <a:endParaRPr lang="zh-CN" altLang="en-US"/>
          </a:p>
        </p:txBody>
      </p:sp>
      <p:sp>
        <p:nvSpPr>
          <p:cNvPr id="7" name="页脚占位符 6"/>
          <p:cNvSpPr>
            <a:spLocks noGrp="1"/>
          </p:cNvSpPr>
          <p:nvPr>
            <p:ph type="ftr" sz="quarter" idx="11"/>
          </p:nvPr>
        </p:nvSpPr>
        <p:spPr>
          <a:xfrm>
            <a:off x="4038600" y="6560289"/>
            <a:ext cx="4114800" cy="182452"/>
          </a:xfrm>
        </p:spPr>
        <p:txBody>
          <a:bodyPr/>
          <a:lstStyle/>
          <a:p>
            <a:endParaRPr lang="zh-CN" altLang="en-US"/>
          </a:p>
        </p:txBody>
      </p:sp>
      <p:sp>
        <p:nvSpPr>
          <p:cNvPr id="8" name="灯片编号占位符 7"/>
          <p:cNvSpPr>
            <a:spLocks noGrp="1"/>
          </p:cNvSpPr>
          <p:nvPr>
            <p:ph type="sldNum" sz="quarter" idx="12"/>
          </p:nvPr>
        </p:nvSpPr>
        <p:spPr>
          <a:xfrm>
            <a:off x="8610600" y="6560289"/>
            <a:ext cx="2743200" cy="182452"/>
          </a:xfrm>
        </p:spPr>
        <p:txBody>
          <a:bodyPr/>
          <a:lstStyle/>
          <a:p>
            <a:fld id="{DD57E961-763F-4F3B-99B4-B7F9E54DE58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03229" y="341314"/>
            <a:ext cx="1871739" cy="5743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41314"/>
            <a:ext cx="8469086" cy="5743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ED1EB09-2F7F-4678-88FC-6C392734DEF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57E961-763F-4F3B-99B4-B7F9E54DE58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1" Type="http://schemas.openxmlformats.org/officeDocument/2006/relationships/theme" Target="../theme/theme2.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CECE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341314"/>
            <a:ext cx="10515600" cy="85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p>
            <a:pPr lvl="0"/>
            <a:r>
              <a:rPr lang="zh-CN" smtClean="0">
                <a:sym typeface="Arial" panose="020B0604020202020204" pitchFamily="34" charset="0"/>
              </a:rPr>
              <a:t>单击此处编辑母版标题样式</a:t>
            </a:r>
            <a:endParaRPr lang="zh-CN" smtClean="0">
              <a:sym typeface="Arial" panose="020B0604020202020204" pitchFamily="34" charset="0"/>
            </a:endParaRPr>
          </a:p>
        </p:txBody>
      </p:sp>
      <p:sp>
        <p:nvSpPr>
          <p:cNvPr id="1031" name="Rectangle 3"/>
          <p:cNvSpPr>
            <a:spLocks noGrp="1" noChangeArrowheads="1"/>
          </p:cNvSpPr>
          <p:nvPr>
            <p:ph type="body" idx="1"/>
          </p:nvPr>
        </p:nvSpPr>
        <p:spPr bwMode="auto">
          <a:xfrm>
            <a:off x="838200" y="1335088"/>
            <a:ext cx="10515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lvl="0"/>
            <a:r>
              <a:rPr lang="zh-CN" dirty="0" smtClean="0">
                <a:sym typeface="Arial" panose="020B0604020202020204" pitchFamily="34" charset="0"/>
              </a:rPr>
              <a:t>单击此处编辑母版文本样式</a:t>
            </a:r>
            <a:endParaRPr lang="zh-CN" dirty="0" smtClean="0">
              <a:sym typeface="Arial" panose="020B0604020202020204" pitchFamily="34" charset="0"/>
            </a:endParaRPr>
          </a:p>
          <a:p>
            <a:pPr lvl="1"/>
            <a:r>
              <a:rPr lang="zh-CN" dirty="0" smtClean="0">
                <a:sym typeface="Arial" panose="020B0604020202020204" pitchFamily="34" charset="0"/>
              </a:rPr>
              <a:t>第二级</a:t>
            </a:r>
            <a:endParaRPr lang="zh-CN" dirty="0" smtClean="0">
              <a:sym typeface="Arial" panose="020B0604020202020204" pitchFamily="34" charset="0"/>
            </a:endParaRPr>
          </a:p>
          <a:p>
            <a:pPr lvl="2"/>
            <a:r>
              <a:rPr lang="zh-CN" dirty="0" smtClean="0">
                <a:sym typeface="Arial" panose="020B0604020202020204" pitchFamily="34" charset="0"/>
              </a:rPr>
              <a:t>第三级</a:t>
            </a:r>
            <a:endParaRPr lang="zh-CN" dirty="0" smtClean="0">
              <a:sym typeface="Arial" panose="020B0604020202020204" pitchFamily="34" charset="0"/>
            </a:endParaRPr>
          </a:p>
          <a:p>
            <a:pPr lvl="3"/>
            <a:r>
              <a:rPr lang="zh-CN" dirty="0" smtClean="0">
                <a:sym typeface="Arial" panose="020B0604020202020204" pitchFamily="34" charset="0"/>
              </a:rPr>
              <a:t>第四级</a:t>
            </a:r>
            <a:endParaRPr lang="zh-CN" dirty="0" smtClean="0">
              <a:sym typeface="Arial" panose="020B0604020202020204" pitchFamily="34" charset="0"/>
            </a:endParaRPr>
          </a:p>
          <a:p>
            <a:pPr lvl="4"/>
            <a:r>
              <a:rPr lang="zh-CN" dirty="0" smtClean="0">
                <a:sym typeface="Arial" panose="020B0604020202020204" pitchFamily="34" charset="0"/>
              </a:rPr>
              <a:t>第五级</a:t>
            </a:r>
            <a:endParaRPr lang="zh-CN" dirty="0" smtClean="0">
              <a:sym typeface="Arial" panose="020B0604020202020204" pitchFamily="34" charset="0"/>
            </a:endParaRPr>
          </a:p>
        </p:txBody>
      </p:sp>
      <p:sp>
        <p:nvSpPr>
          <p:cNvPr id="2" name="日期占位符 1"/>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1EB09-2F7F-4678-88FC-6C392734DEF4}" type="datetimeFigureOut">
              <a:rPr lang="zh-CN" altLang="en-US" smtClean="0"/>
            </a:fld>
            <a:endParaRPr lang="zh-CN" altLang="en-US"/>
          </a:p>
        </p:txBody>
      </p:sp>
      <p:sp>
        <p:nvSpPr>
          <p:cNvPr id="3" name="页脚占位符 2"/>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3"/>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7E961-763F-4F3B-99B4-B7F9E54DE58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spcBef>
          <a:spcPct val="0"/>
        </a:spcBef>
        <a:spcAft>
          <a:spcPct val="0"/>
        </a:spcAft>
        <a:defRPr sz="3600" kern="1200">
          <a:solidFill>
            <a:srgbClr val="475F77"/>
          </a:solidFill>
          <a:latin typeface="Arial" panose="020B0604020202020204" pitchFamily="34" charset="0"/>
          <a:ea typeface="黑体" panose="02010609060101010101" pitchFamily="49" charset="-122"/>
          <a:cs typeface="+mj-cs"/>
          <a:sym typeface="Arial" panose="020B0604020202020204" pitchFamily="34" charset="0"/>
        </a:defRPr>
      </a:lvl1pPr>
      <a:lvl2pPr algn="l" rtl="0" eaLnBrk="0" fontAlgn="base" hangingPunct="0">
        <a:spcBef>
          <a:spcPct val="0"/>
        </a:spcBef>
        <a:spcAft>
          <a:spcPct val="0"/>
        </a:spcAft>
        <a:defRPr sz="3200">
          <a:solidFill>
            <a:srgbClr val="475F77"/>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defRPr sz="3200">
          <a:solidFill>
            <a:srgbClr val="475F77"/>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defRPr sz="3200">
          <a:solidFill>
            <a:srgbClr val="475F77"/>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defRPr sz="3200">
          <a:solidFill>
            <a:srgbClr val="475F77"/>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defRPr sz="3200">
          <a:solidFill>
            <a:srgbClr val="475F77"/>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defRPr sz="3200">
          <a:solidFill>
            <a:srgbClr val="475F77"/>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defRPr sz="3200">
          <a:solidFill>
            <a:srgbClr val="475F77"/>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defRPr sz="3200">
          <a:solidFill>
            <a:srgbClr val="475F77"/>
          </a:solidFill>
          <a:latin typeface="Arial" panose="020B0604020202020204" pitchFamily="34" charset="0"/>
          <a:ea typeface="黑体" panose="02010609060101010101" pitchFamily="49" charset="-122"/>
          <a:sym typeface="Arial" panose="020B0604020202020204" pitchFamily="34" charset="0"/>
        </a:defRPr>
      </a:lvl9pPr>
    </p:titleStyle>
    <p:bodyStyle>
      <a:lvl1pPr marL="14605" indent="-14605" algn="l" rtl="0" eaLnBrk="0" fontAlgn="base" hangingPunct="0">
        <a:spcBef>
          <a:spcPct val="20000"/>
        </a:spcBef>
        <a:spcAft>
          <a:spcPct val="0"/>
        </a:spcAft>
        <a:buChar char="•"/>
        <a:defRPr sz="2400" kern="1200">
          <a:solidFill>
            <a:srgbClr val="475F77"/>
          </a:solidFill>
          <a:latin typeface="Arial" panose="020B0604020202020204" pitchFamily="34" charset="0"/>
          <a:ea typeface="黑体" panose="02010609060101010101" pitchFamily="49" charset="-122"/>
          <a:cs typeface="+mn-cs"/>
          <a:sym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475F77"/>
          </a:solidFill>
          <a:latin typeface="Arial" panose="020B0604020202020204" pitchFamily="34" charset="0"/>
          <a:ea typeface="黑体" panose="02010609060101010101" pitchFamily="49" charset="-122"/>
          <a:cs typeface="+mn-cs"/>
          <a:sym typeface="Arial" panose="020B0604020202020204" pitchFamily="34" charset="0"/>
        </a:defRPr>
      </a:lvl2pPr>
      <a:lvl3pPr marL="1200150" indent="-285750" algn="l" rtl="0" eaLnBrk="0" fontAlgn="base" hangingPunct="0">
        <a:spcBef>
          <a:spcPct val="20000"/>
        </a:spcBef>
        <a:spcAft>
          <a:spcPct val="0"/>
        </a:spcAft>
        <a:buFont typeface="Arial" panose="020B0604020202020204" pitchFamily="34" charset="0"/>
        <a:buChar char="•"/>
        <a:defRPr sz="1800" kern="1200">
          <a:solidFill>
            <a:srgbClr val="475F77"/>
          </a:solidFill>
          <a:latin typeface="Arial" panose="020B0604020202020204" pitchFamily="34" charset="0"/>
          <a:ea typeface="黑体" panose="02010609060101010101" pitchFamily="49" charset="-122"/>
          <a:cs typeface="+mn-cs"/>
          <a:sym typeface="Arial" panose="020B0604020202020204" pitchFamily="34" charset="0"/>
        </a:defRPr>
      </a:lvl3pPr>
      <a:lvl4pPr marL="1657350" indent="-285750" algn="l" rtl="0" eaLnBrk="0" fontAlgn="base" hangingPunct="0">
        <a:spcBef>
          <a:spcPct val="20000"/>
        </a:spcBef>
        <a:spcAft>
          <a:spcPct val="0"/>
        </a:spcAft>
        <a:buFont typeface="Arial" panose="020B0604020202020204" pitchFamily="34" charset="0"/>
        <a:buChar char="•"/>
        <a:defRPr sz="1800" kern="1200">
          <a:solidFill>
            <a:srgbClr val="475F77"/>
          </a:solidFill>
          <a:latin typeface="Arial" panose="020B0604020202020204" pitchFamily="34" charset="0"/>
          <a:ea typeface="黑体" panose="02010609060101010101" pitchFamily="49" charset="-122"/>
          <a:cs typeface="+mn-cs"/>
          <a:sym typeface="Arial" panose="020B0604020202020204" pitchFamily="34" charset="0"/>
        </a:defRPr>
      </a:lvl4pPr>
      <a:lvl5pPr marL="2114550" indent="-285750" algn="l" rtl="0" eaLnBrk="0" fontAlgn="base" hangingPunct="0">
        <a:spcBef>
          <a:spcPct val="20000"/>
        </a:spcBef>
        <a:spcAft>
          <a:spcPct val="0"/>
        </a:spcAft>
        <a:buFont typeface="Arial" panose="020B0604020202020204" pitchFamily="34" charset="0"/>
        <a:buChar char="•"/>
        <a:defRPr sz="1800" kern="1200">
          <a:solidFill>
            <a:srgbClr val="475F77"/>
          </a:solidFill>
          <a:latin typeface="Arial" panose="020B0604020202020204" pitchFamily="34" charset="0"/>
          <a:ea typeface="黑体" panose="02010609060101010101" pitchFamily="49"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97564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484784"/>
            <a:ext cx="10515600" cy="4692179"/>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6.xml"/><Relationship Id="rId2" Type="http://schemas.openxmlformats.org/officeDocument/2006/relationships/tags" Target="../tags/tag8.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custDataLst>
              <p:tags r:id="rId1"/>
            </p:custDataLst>
          </p:nvPr>
        </p:nvSpPr>
        <p:spPr/>
        <p:txBody>
          <a:bodyPr>
            <a:noAutofit/>
          </a:bodyPr>
          <a:lstStyle/>
          <a:p>
            <a:r>
              <a:rPr lang="zh-CN" altLang="en-US" b="1">
                <a:sym typeface="+mn-ea"/>
              </a:rPr>
              <a:t>印天电子白板软件使用讲解</a:t>
            </a:r>
            <a:endParaRPr lang="zh-CN" altLang="en-US" b="1" dirty="0">
              <a:latin typeface="+mj-lt"/>
              <a:ea typeface="+mj-ea"/>
              <a:sym typeface="+mn-ea"/>
            </a:endParaRPr>
          </a:p>
        </p:txBody>
      </p:sp>
      <p:sp>
        <p:nvSpPr>
          <p:cNvPr id="7173" name="Rectangle 5"/>
          <p:cNvSpPr>
            <a:spLocks noGrp="1" noChangeArrowheads="1"/>
          </p:cNvSpPr>
          <p:nvPr>
            <p:ph type="subTitle" idx="1"/>
            <p:custDataLst>
              <p:tags r:id="rId2"/>
            </p:custDataLst>
          </p:nvPr>
        </p:nvSpPr>
        <p:spPr>
          <a:xfrm>
            <a:off x="3279988" y="4113212"/>
            <a:ext cx="6165849" cy="686536"/>
          </a:xfrm>
        </p:spPr>
        <p:txBody>
          <a:bodyPr/>
          <a:lstStyle/>
          <a:p>
            <a:pPr algn="r"/>
            <a:r>
              <a:rPr lang="en-US" altLang="zh-CN" sz="2000">
                <a:sym typeface="+mn-ea"/>
              </a:rPr>
              <a:t>-</a:t>
            </a:r>
            <a:r>
              <a:rPr lang="zh-CN" altLang="en-US" sz="2000">
                <a:sym typeface="+mn-ea"/>
              </a:rPr>
              <a:t>杨馥宇  </a:t>
            </a:r>
            <a:r>
              <a:rPr lang="en-US" altLang="zh-CN" sz="2000">
                <a:sym typeface="+mn-ea"/>
              </a:rPr>
              <a:t>QQ</a:t>
            </a:r>
            <a:r>
              <a:rPr lang="zh-CN" altLang="en-US" sz="2000">
                <a:sym typeface="+mn-ea"/>
              </a:rPr>
              <a:t>：</a:t>
            </a:r>
            <a:r>
              <a:rPr lang="en-US" altLang="zh-CN" sz="2400">
                <a:sym typeface="+mn-ea"/>
              </a:rPr>
              <a:t>3366289676</a:t>
            </a:r>
            <a:endParaRPr lang="en-US" altLang="zh-CN" sz="2400">
              <a:sym typeface="+mn-ea"/>
            </a:endParaRPr>
          </a:p>
          <a:p>
            <a:pPr algn="r"/>
            <a:endParaRPr lang="en-US" altLang="zh-CN" sz="2400" dirty="0">
              <a:solidFill>
                <a:schemeClr val="tx1"/>
              </a:solidFill>
              <a:latin typeface="+mn-lt"/>
              <a:ea typeface="+mn-ea"/>
              <a:sym typeface="+mn-ea"/>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绘图工具</a:t>
            </a:r>
            <a:endParaRPr lang="zh-CN" altLang="en-US"/>
          </a:p>
        </p:txBody>
      </p:sp>
      <p:pic>
        <p:nvPicPr>
          <p:cNvPr id="4" name="内容占位符 3"/>
          <p:cNvPicPr>
            <a:picLocks noChangeAspect="1"/>
          </p:cNvPicPr>
          <p:nvPr>
            <p:ph idx="1"/>
          </p:nvPr>
        </p:nvPicPr>
        <p:blipFill>
          <a:blip r:embed="rId1"/>
          <a:stretch>
            <a:fillRect/>
          </a:stretch>
        </p:blipFill>
        <p:spPr>
          <a:xfrm>
            <a:off x="433070" y="922655"/>
            <a:ext cx="2332990" cy="5664200"/>
          </a:xfrm>
          <a:prstGeom prst="rect">
            <a:avLst/>
          </a:prstGeom>
        </p:spPr>
      </p:pic>
      <p:sp>
        <p:nvSpPr>
          <p:cNvPr id="5" name="文本框 4"/>
          <p:cNvSpPr txBox="1"/>
          <p:nvPr/>
        </p:nvSpPr>
        <p:spPr>
          <a:xfrm>
            <a:off x="8039100" y="922655"/>
            <a:ext cx="3943985" cy="1920240"/>
          </a:xfrm>
          <a:prstGeom prst="rect">
            <a:avLst/>
          </a:prstGeom>
          <a:noFill/>
        </p:spPr>
        <p:txBody>
          <a:bodyPr wrap="square" rtlCol="0">
            <a:spAutoFit/>
          </a:bodyPr>
          <a:p>
            <a:r>
              <a:rPr lang="zh-CN" altLang="en-US" sz="2400"/>
              <a:t>选中相应图标在白板上进行拖拽即可。只要不松手，就可以随意改变大小。</a:t>
            </a:r>
            <a:endParaRPr lang="zh-CN" altLang="en-US" sz="2400"/>
          </a:p>
          <a:p>
            <a:r>
              <a:rPr lang="zh-CN" altLang="en-US" sz="2400"/>
              <a:t>完成图形后可对图像进行侧才填充。</a:t>
            </a:r>
            <a:endParaRPr lang="zh-CN" altLang="en-US" sz="2400"/>
          </a:p>
        </p:txBody>
      </p:sp>
      <p:pic>
        <p:nvPicPr>
          <p:cNvPr id="6" name="图片 5"/>
          <p:cNvPicPr>
            <a:picLocks noChangeAspect="1"/>
          </p:cNvPicPr>
          <p:nvPr/>
        </p:nvPicPr>
        <p:blipFill>
          <a:blip r:embed="rId2"/>
          <a:stretch>
            <a:fillRect/>
          </a:stretch>
        </p:blipFill>
        <p:spPr>
          <a:xfrm>
            <a:off x="3009900" y="922655"/>
            <a:ext cx="2913380" cy="5663565"/>
          </a:xfrm>
          <a:prstGeom prst="rect">
            <a:avLst/>
          </a:prstGeom>
        </p:spPr>
      </p:pic>
      <p:pic>
        <p:nvPicPr>
          <p:cNvPr id="7" name="图片 6"/>
          <p:cNvPicPr>
            <a:picLocks noChangeAspect="1"/>
          </p:cNvPicPr>
          <p:nvPr/>
        </p:nvPicPr>
        <p:blipFill>
          <a:blip r:embed="rId3"/>
          <a:stretch>
            <a:fillRect/>
          </a:stretch>
        </p:blipFill>
        <p:spPr>
          <a:xfrm>
            <a:off x="6096000" y="922655"/>
            <a:ext cx="1943100" cy="2856865"/>
          </a:xfrm>
          <a:prstGeom prst="rect">
            <a:avLst/>
          </a:prstGeom>
        </p:spPr>
      </p:pic>
      <p:pic>
        <p:nvPicPr>
          <p:cNvPr id="8" name="图片 7"/>
          <p:cNvPicPr>
            <a:picLocks noChangeAspect="1"/>
          </p:cNvPicPr>
          <p:nvPr/>
        </p:nvPicPr>
        <p:blipFill>
          <a:blip r:embed="rId4"/>
          <a:srcRect r="9993" b="40080"/>
          <a:stretch>
            <a:fillRect/>
          </a:stretch>
        </p:blipFill>
        <p:spPr>
          <a:xfrm>
            <a:off x="5923280" y="4066540"/>
            <a:ext cx="3431540" cy="2324100"/>
          </a:xfrm>
          <a:prstGeom prst="rect">
            <a:avLst/>
          </a:prstGeom>
        </p:spPr>
      </p:pic>
      <p:pic>
        <p:nvPicPr>
          <p:cNvPr id="9" name="图片 8"/>
          <p:cNvPicPr>
            <a:picLocks noChangeAspect="1"/>
          </p:cNvPicPr>
          <p:nvPr/>
        </p:nvPicPr>
        <p:blipFill>
          <a:blip r:embed="rId4"/>
          <a:srcRect t="58809" r="3008"/>
          <a:stretch>
            <a:fillRect/>
          </a:stretch>
        </p:blipFill>
        <p:spPr>
          <a:xfrm rot="5400000">
            <a:off x="8484235" y="3696335"/>
            <a:ext cx="3685540" cy="20948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13106" y="341314"/>
            <a:ext cx="10765367" cy="581025"/>
          </a:xfrm>
        </p:spPr>
        <p:txBody>
          <a:bodyPr>
            <a:normAutofit fontScale="90000"/>
          </a:bodyPr>
          <a:p>
            <a:r>
              <a:rPr lang="zh-CN" altLang="en-US"/>
              <a:t>互动型工具（</a:t>
            </a:r>
            <a:r>
              <a:rPr lang="en-US" altLang="zh-CN"/>
              <a:t>1</a:t>
            </a:r>
            <a:r>
              <a:rPr lang="zh-CN" altLang="en-US"/>
              <a:t>）</a:t>
            </a:r>
            <a:endParaRPr lang="zh-CN" altLang="en-US"/>
          </a:p>
        </p:txBody>
      </p:sp>
      <p:pic>
        <p:nvPicPr>
          <p:cNvPr id="4" name="内容占位符 3"/>
          <p:cNvPicPr>
            <a:picLocks noChangeAspect="1"/>
          </p:cNvPicPr>
          <p:nvPr>
            <p:ph idx="1"/>
          </p:nvPr>
        </p:nvPicPr>
        <p:blipFill>
          <a:blip r:embed="rId1"/>
          <a:srcRect r="16192" b="9671"/>
          <a:stretch>
            <a:fillRect/>
          </a:stretch>
        </p:blipFill>
        <p:spPr>
          <a:xfrm>
            <a:off x="2705100" y="751205"/>
            <a:ext cx="933450" cy="925195"/>
          </a:xfrm>
          <a:prstGeom prst="ellipse">
            <a:avLst/>
          </a:prstGeom>
        </p:spPr>
      </p:pic>
      <p:sp>
        <p:nvSpPr>
          <p:cNvPr id="5" name="文本框 4"/>
          <p:cNvSpPr txBox="1"/>
          <p:nvPr/>
        </p:nvSpPr>
        <p:spPr>
          <a:xfrm>
            <a:off x="161925" y="1132205"/>
            <a:ext cx="11868150" cy="5212080"/>
          </a:xfrm>
          <a:prstGeom prst="rect">
            <a:avLst/>
          </a:prstGeom>
          <a:noFill/>
        </p:spPr>
        <p:txBody>
          <a:bodyPr wrap="square" rtlCol="0" anchor="t">
            <a:spAutoFit/>
          </a:bodyPr>
          <a:p>
            <a:r>
              <a:rPr lang="zh-CN" altLang="en-US" sz="2800">
                <a:sym typeface="+mn-ea"/>
              </a:rPr>
              <a:t>   （1）聚光灯。        可以对需要突出的内容做重点显示，屏幕的其他部分被遮挡，聚光大小可调式。可根据需求对聚光灯背景，透明度，颜色进行自由调整。点击右下角文笔按扭可以实现批注。</a:t>
            </a:r>
            <a:br>
              <a:rPr lang="zh-CN" altLang="en-US" sz="2800">
                <a:sym typeface="+mn-ea"/>
              </a:rPr>
            </a:br>
            <a:r>
              <a:rPr lang="zh-CN" altLang="en-US" sz="2800">
                <a:sym typeface="+mn-ea"/>
              </a:rPr>
              <a:t>   </a:t>
            </a:r>
            <a:endParaRPr lang="zh-CN" altLang="en-US" sz="2800">
              <a:sym typeface="+mn-ea"/>
            </a:endParaRPr>
          </a:p>
          <a:p>
            <a:r>
              <a:rPr lang="zh-CN" altLang="en-US" sz="2800">
                <a:sym typeface="+mn-ea"/>
              </a:rPr>
              <a:t>  （2）幕布。        通过展示问题，挡住答案，先由学生思考，讨论回答后再展示正确答案。激发学生独立思考的积极性与兴趣，发展学生的探究能力。同时也可在幕布上进行书写标注。同时也可以根据需求点击右下角图标来设置背景的图片及背景的透明度、颜色等。</a:t>
            </a:r>
            <a:br>
              <a:rPr lang="zh-CN" altLang="en-US" sz="2800">
                <a:sym typeface="+mn-ea"/>
              </a:rPr>
            </a:br>
            <a:r>
              <a:rPr lang="zh-CN" altLang="en-US" sz="2800">
                <a:sym typeface="+mn-ea"/>
              </a:rPr>
              <a:t> </a:t>
            </a:r>
            <a:endParaRPr lang="zh-CN" altLang="en-US" sz="2800">
              <a:sym typeface="+mn-ea"/>
            </a:endParaRPr>
          </a:p>
          <a:p>
            <a:r>
              <a:rPr lang="zh-CN" altLang="en-US" sz="2800">
                <a:sym typeface="+mn-ea"/>
              </a:rPr>
              <a:t>  （3）截屏。       点击截屏工具，生成如下图标，                        可选择捕捉白板软件界面或电脑桌面内容进行截取。也可                            将截图的内容生成图片进行保存，截取图像之后，直接在白板软件上推出即可。</a:t>
            </a:r>
            <a:endParaRPr lang="zh-CN" altLang="en-US" sz="2800">
              <a:sym typeface="+mn-ea"/>
            </a:endParaRPr>
          </a:p>
        </p:txBody>
      </p:sp>
      <p:pic>
        <p:nvPicPr>
          <p:cNvPr id="6" name="图片 5"/>
          <p:cNvPicPr>
            <a:picLocks noChangeAspect="1"/>
          </p:cNvPicPr>
          <p:nvPr/>
        </p:nvPicPr>
        <p:blipFill>
          <a:blip r:embed="rId2"/>
          <a:srcRect t="14652" r="2442" b="4762"/>
          <a:stretch>
            <a:fillRect/>
          </a:stretch>
        </p:blipFill>
        <p:spPr>
          <a:xfrm>
            <a:off x="2280920" y="2552700"/>
            <a:ext cx="938530" cy="838200"/>
          </a:xfrm>
          <a:prstGeom prst="ellipse">
            <a:avLst/>
          </a:prstGeom>
        </p:spPr>
      </p:pic>
      <p:pic>
        <p:nvPicPr>
          <p:cNvPr id="7" name="图片 6"/>
          <p:cNvPicPr>
            <a:picLocks noChangeAspect="1"/>
          </p:cNvPicPr>
          <p:nvPr/>
        </p:nvPicPr>
        <p:blipFill>
          <a:blip r:embed="rId3"/>
          <a:stretch>
            <a:fillRect/>
          </a:stretch>
        </p:blipFill>
        <p:spPr>
          <a:xfrm>
            <a:off x="2360295" y="4743450"/>
            <a:ext cx="742315" cy="685800"/>
          </a:xfrm>
          <a:prstGeom prst="ellipse">
            <a:avLst/>
          </a:prstGeom>
        </p:spPr>
      </p:pic>
      <p:pic>
        <p:nvPicPr>
          <p:cNvPr id="8" name="图片 7"/>
          <p:cNvPicPr>
            <a:picLocks noChangeAspect="1"/>
          </p:cNvPicPr>
          <p:nvPr/>
        </p:nvPicPr>
        <p:blipFill>
          <a:blip r:embed="rId4"/>
          <a:srcRect l="2899" t="2010" r="2150" b="5863"/>
          <a:stretch>
            <a:fillRect/>
          </a:stretch>
        </p:blipFill>
        <p:spPr>
          <a:xfrm>
            <a:off x="7962900" y="4213225"/>
            <a:ext cx="2495550" cy="16706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互动型工具（</a:t>
            </a:r>
            <a:r>
              <a:rPr lang="en-US" altLang="zh-CN">
                <a:sym typeface="+mn-ea"/>
              </a:rPr>
              <a:t>2</a:t>
            </a:r>
            <a:r>
              <a:rPr lang="zh-CN" altLang="en-US">
                <a:sym typeface="+mn-ea"/>
              </a:rPr>
              <a:t>）</a:t>
            </a:r>
            <a:endParaRPr lang="zh-CN" altLang="en-US">
              <a:sym typeface="+mn-ea"/>
            </a:endParaRPr>
          </a:p>
        </p:txBody>
      </p:sp>
      <p:pic>
        <p:nvPicPr>
          <p:cNvPr id="4" name="内容占位符 3"/>
          <p:cNvPicPr>
            <a:picLocks noChangeAspect="1"/>
          </p:cNvPicPr>
          <p:nvPr>
            <p:ph idx="1"/>
          </p:nvPr>
        </p:nvPicPr>
        <p:blipFill>
          <a:blip r:embed="rId1"/>
          <a:stretch>
            <a:fillRect/>
          </a:stretch>
        </p:blipFill>
        <p:spPr>
          <a:xfrm>
            <a:off x="2504440" y="1224915"/>
            <a:ext cx="828675" cy="704850"/>
          </a:xfrm>
          <a:prstGeom prst="rect">
            <a:avLst/>
          </a:prstGeom>
        </p:spPr>
      </p:pic>
      <p:sp>
        <p:nvSpPr>
          <p:cNvPr id="5" name="文本框 4"/>
          <p:cNvSpPr txBox="1"/>
          <p:nvPr/>
        </p:nvSpPr>
        <p:spPr>
          <a:xfrm>
            <a:off x="379095" y="1463040"/>
            <a:ext cx="11225530" cy="3931920"/>
          </a:xfrm>
          <a:prstGeom prst="rect">
            <a:avLst/>
          </a:prstGeom>
          <a:noFill/>
        </p:spPr>
        <p:txBody>
          <a:bodyPr wrap="square" rtlCol="0">
            <a:spAutoFit/>
          </a:bodyPr>
          <a:p>
            <a:r>
              <a:rPr lang="zh-CN" altLang="en-US" sz="2800"/>
              <a:t>（4）放大器，       选择之后出现放大图框，                         可选择放大倍数，以及放大面积。</a:t>
            </a:r>
            <a:endParaRPr lang="zh-CN" altLang="en-US" sz="2800"/>
          </a:p>
          <a:p>
            <a:endParaRPr lang="zh-CN" altLang="en-US" sz="2800"/>
          </a:p>
          <a:p>
            <a:r>
              <a:rPr lang="zh-CN" altLang="en-US" sz="2800"/>
              <a:t>（</a:t>
            </a:r>
            <a:r>
              <a:rPr lang="en-US" altLang="zh-CN" sz="2800"/>
              <a:t>5</a:t>
            </a:r>
            <a:r>
              <a:rPr lang="zh-CN" altLang="en-US" sz="2800"/>
              <a:t>）页面漫游，       </a:t>
            </a:r>
            <a:r>
              <a:rPr lang="zh-CN" altLang="en-US" sz="2800">
                <a:sym typeface="+mn-ea"/>
              </a:rPr>
              <a:t>可以使书写或编辑区域不受屏幕大小的限制无限拓展当前页面的书写区域。（两只手势漫游）       点击重置键，页面会回到最起始位置。</a:t>
            </a:r>
            <a:endParaRPr lang="zh-CN" altLang="en-US" sz="2800">
              <a:sym typeface="+mn-ea"/>
            </a:endParaRPr>
          </a:p>
          <a:p>
            <a:endParaRPr lang="zh-CN" altLang="en-US" sz="2800">
              <a:sym typeface="+mn-ea"/>
            </a:endParaRPr>
          </a:p>
          <a:p>
            <a:r>
              <a:rPr lang="zh-CN" altLang="en-US" sz="2800">
                <a:sym typeface="+mn-ea"/>
              </a:rPr>
              <a:t>（6）撤销、重做。           点击向左向右箭头进行回到上一步，返回下一步操作。</a:t>
            </a:r>
            <a:endParaRPr lang="zh-CN" altLang="en-US" sz="2800">
              <a:sym typeface="+mn-ea"/>
            </a:endParaRPr>
          </a:p>
        </p:txBody>
      </p:sp>
      <p:pic>
        <p:nvPicPr>
          <p:cNvPr id="6" name="图片 5"/>
          <p:cNvPicPr>
            <a:picLocks noChangeAspect="1"/>
          </p:cNvPicPr>
          <p:nvPr/>
        </p:nvPicPr>
        <p:blipFill>
          <a:blip r:embed="rId2"/>
          <a:stretch>
            <a:fillRect/>
          </a:stretch>
        </p:blipFill>
        <p:spPr>
          <a:xfrm>
            <a:off x="7262495" y="546100"/>
            <a:ext cx="2618740" cy="1914525"/>
          </a:xfrm>
          <a:prstGeom prst="rect">
            <a:avLst/>
          </a:prstGeom>
        </p:spPr>
      </p:pic>
      <p:pic>
        <p:nvPicPr>
          <p:cNvPr id="7" name="图片 6"/>
          <p:cNvPicPr>
            <a:picLocks noChangeAspect="1"/>
          </p:cNvPicPr>
          <p:nvPr/>
        </p:nvPicPr>
        <p:blipFill>
          <a:blip r:embed="rId3"/>
          <a:stretch>
            <a:fillRect/>
          </a:stretch>
        </p:blipFill>
        <p:spPr>
          <a:xfrm>
            <a:off x="3071495" y="2498725"/>
            <a:ext cx="638175" cy="638175"/>
          </a:xfrm>
          <a:prstGeom prst="rect">
            <a:avLst/>
          </a:prstGeom>
        </p:spPr>
      </p:pic>
      <p:pic>
        <p:nvPicPr>
          <p:cNvPr id="8" name="图片 7"/>
          <p:cNvPicPr>
            <a:picLocks noChangeAspect="1"/>
          </p:cNvPicPr>
          <p:nvPr/>
        </p:nvPicPr>
        <p:blipFill>
          <a:blip r:embed="rId4"/>
          <a:stretch>
            <a:fillRect/>
          </a:stretch>
        </p:blipFill>
        <p:spPr>
          <a:xfrm>
            <a:off x="3333115" y="4378325"/>
            <a:ext cx="1179830" cy="495300"/>
          </a:xfrm>
          <a:prstGeom prst="rect">
            <a:avLst/>
          </a:prstGeom>
        </p:spPr>
      </p:pic>
      <p:pic>
        <p:nvPicPr>
          <p:cNvPr id="9" name="图片 8"/>
          <p:cNvPicPr>
            <a:picLocks noChangeAspect="1"/>
          </p:cNvPicPr>
          <p:nvPr/>
        </p:nvPicPr>
        <p:blipFill>
          <a:blip r:embed="rId5"/>
          <a:srcRect r="5753" b="8036"/>
          <a:stretch>
            <a:fillRect/>
          </a:stretch>
        </p:blipFill>
        <p:spPr>
          <a:xfrm>
            <a:off x="7529195" y="3155950"/>
            <a:ext cx="624205" cy="6540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侧边栏（上）—</a:t>
            </a:r>
            <a:r>
              <a:rPr lang="en-US" altLang="zh-CN"/>
              <a:t>—</a:t>
            </a:r>
            <a:r>
              <a:rPr lang="zh-CN" altLang="en-US"/>
              <a:t>资</a:t>
            </a:r>
            <a:r>
              <a:rPr lang="zh-CN" altLang="en-US">
                <a:sym typeface="+mn-ea"/>
              </a:rPr>
              <a:t>源调用区域</a:t>
            </a:r>
            <a:endParaRPr lang="en-US" altLang="zh-CN"/>
          </a:p>
        </p:txBody>
      </p:sp>
      <p:sp>
        <p:nvSpPr>
          <p:cNvPr id="3" name="内容占位符 2"/>
          <p:cNvSpPr>
            <a:spLocks noGrp="1"/>
          </p:cNvSpPr>
          <p:nvPr>
            <p:ph idx="1"/>
          </p:nvPr>
        </p:nvSpPr>
        <p:spPr>
          <a:xfrm>
            <a:off x="419100" y="1335405"/>
            <a:ext cx="11410950" cy="5473700"/>
          </a:xfrm>
        </p:spPr>
        <p:txBody>
          <a:bodyPr>
            <a:normAutofit lnSpcReduction="10000"/>
          </a:bodyPr>
          <a:p>
            <a:r>
              <a:rPr lang="zh-CN" altLang="en-US"/>
              <a:t>页面索引栏、            快速查看所有页面，进行一键跳转。</a:t>
            </a:r>
            <a:endParaRPr lang="zh-CN" altLang="en-US"/>
          </a:p>
          <a:p>
            <a:endParaRPr lang="zh-CN" altLang="en-US"/>
          </a:p>
          <a:p>
            <a:r>
              <a:rPr lang="zh-CN" altLang="en-US"/>
              <a:t>本地资源栏、             查看白板软件本地资源。</a:t>
            </a:r>
            <a:endParaRPr lang="zh-CN" altLang="en-US"/>
          </a:p>
          <a:p>
            <a:endParaRPr lang="zh-CN" altLang="en-US"/>
          </a:p>
          <a:p>
            <a:endParaRPr lang="zh-CN" altLang="en-US"/>
          </a:p>
          <a:p>
            <a:r>
              <a:rPr lang="zh-CN" altLang="en-US"/>
              <a:t>电脑资源栏、            调取电脑文件资源。</a:t>
            </a:r>
            <a:endParaRPr lang="zh-CN" altLang="en-US"/>
          </a:p>
          <a:p>
            <a:endParaRPr lang="en-US" altLang="zh-CN"/>
          </a:p>
          <a:p>
            <a:r>
              <a:rPr lang="zh-CN" altLang="en-US"/>
              <a:t>附件栏、          印天教学资源网链接。</a:t>
            </a:r>
            <a:endParaRPr lang="zh-CN" altLang="en-US"/>
          </a:p>
          <a:p>
            <a:endParaRPr lang="zh-CN" altLang="en-US"/>
          </a:p>
          <a:p>
            <a:r>
              <a:rPr lang="zh-CN" altLang="en-US"/>
              <a:t>属性栏、          变更白板页面、画笔颜色。</a:t>
            </a:r>
            <a:endParaRPr lang="zh-CN" altLang="en-US"/>
          </a:p>
          <a:p>
            <a:endParaRPr lang="zh-CN" altLang="en-US"/>
          </a:p>
          <a:p>
            <a:r>
              <a:rPr lang="zh-CN" altLang="en-US"/>
              <a:t>学科工具、           包括数学、生物、化学、地理、历史、音乐、物理、英语、语文九门学               科常用工具。</a:t>
            </a:r>
            <a:endParaRPr lang="zh-CN" altLang="en-US"/>
          </a:p>
        </p:txBody>
      </p:sp>
      <p:pic>
        <p:nvPicPr>
          <p:cNvPr id="4" name="图片 3"/>
          <p:cNvPicPr>
            <a:picLocks noChangeAspect="1"/>
          </p:cNvPicPr>
          <p:nvPr/>
        </p:nvPicPr>
        <p:blipFill>
          <a:blip r:embed="rId1"/>
          <a:srcRect t="5128" b="75897"/>
          <a:stretch>
            <a:fillRect/>
          </a:stretch>
        </p:blipFill>
        <p:spPr>
          <a:xfrm>
            <a:off x="2520950" y="922655"/>
            <a:ext cx="1116330" cy="1057275"/>
          </a:xfrm>
          <a:prstGeom prst="rect">
            <a:avLst/>
          </a:prstGeom>
        </p:spPr>
      </p:pic>
      <p:pic>
        <p:nvPicPr>
          <p:cNvPr id="5" name="图片 4"/>
          <p:cNvPicPr>
            <a:picLocks noChangeAspect="1"/>
          </p:cNvPicPr>
          <p:nvPr/>
        </p:nvPicPr>
        <p:blipFill>
          <a:blip r:embed="rId2"/>
          <a:srcRect b="14439"/>
          <a:stretch>
            <a:fillRect/>
          </a:stretch>
        </p:blipFill>
        <p:spPr>
          <a:xfrm>
            <a:off x="2578100" y="1979930"/>
            <a:ext cx="1116330" cy="1016000"/>
          </a:xfrm>
          <a:prstGeom prst="rect">
            <a:avLst/>
          </a:prstGeom>
        </p:spPr>
      </p:pic>
      <p:pic>
        <p:nvPicPr>
          <p:cNvPr id="6" name="图片 5"/>
          <p:cNvPicPr>
            <a:picLocks noChangeAspect="1"/>
          </p:cNvPicPr>
          <p:nvPr/>
        </p:nvPicPr>
        <p:blipFill>
          <a:blip r:embed="rId3"/>
          <a:stretch>
            <a:fillRect/>
          </a:stretch>
        </p:blipFill>
        <p:spPr>
          <a:xfrm>
            <a:off x="2520950" y="3148330"/>
            <a:ext cx="1116965" cy="900430"/>
          </a:xfrm>
          <a:prstGeom prst="rect">
            <a:avLst/>
          </a:prstGeom>
        </p:spPr>
      </p:pic>
      <p:pic>
        <p:nvPicPr>
          <p:cNvPr id="7" name="图片 6"/>
          <p:cNvPicPr>
            <a:picLocks noChangeAspect="1"/>
          </p:cNvPicPr>
          <p:nvPr/>
        </p:nvPicPr>
        <p:blipFill>
          <a:blip r:embed="rId4"/>
          <a:stretch>
            <a:fillRect/>
          </a:stretch>
        </p:blipFill>
        <p:spPr>
          <a:xfrm>
            <a:off x="1938655" y="4048760"/>
            <a:ext cx="818515" cy="871220"/>
          </a:xfrm>
          <a:prstGeom prst="rect">
            <a:avLst/>
          </a:prstGeom>
        </p:spPr>
      </p:pic>
      <p:pic>
        <p:nvPicPr>
          <p:cNvPr id="8" name="图片 7"/>
          <p:cNvPicPr>
            <a:picLocks noChangeAspect="1"/>
          </p:cNvPicPr>
          <p:nvPr/>
        </p:nvPicPr>
        <p:blipFill>
          <a:blip r:embed="rId5"/>
          <a:stretch>
            <a:fillRect/>
          </a:stretch>
        </p:blipFill>
        <p:spPr>
          <a:xfrm>
            <a:off x="1996440" y="4919980"/>
            <a:ext cx="760730" cy="733425"/>
          </a:xfrm>
          <a:prstGeom prst="rect">
            <a:avLst/>
          </a:prstGeom>
        </p:spPr>
      </p:pic>
      <p:pic>
        <p:nvPicPr>
          <p:cNvPr id="9" name="图片 8"/>
          <p:cNvPicPr>
            <a:picLocks noChangeAspect="1"/>
          </p:cNvPicPr>
          <p:nvPr/>
        </p:nvPicPr>
        <p:blipFill>
          <a:blip r:embed="rId6"/>
          <a:stretch>
            <a:fillRect/>
          </a:stretch>
        </p:blipFill>
        <p:spPr>
          <a:xfrm>
            <a:off x="2287270" y="5653405"/>
            <a:ext cx="937260" cy="879475"/>
          </a:xfrm>
          <a:prstGeom prst="rect">
            <a:avLst/>
          </a:prstGeom>
        </p:spPr>
      </p:pic>
      <p:sp>
        <p:nvSpPr>
          <p:cNvPr id="10" name="文本框 9"/>
          <p:cNvSpPr txBox="1"/>
          <p:nvPr/>
        </p:nvSpPr>
        <p:spPr>
          <a:xfrm>
            <a:off x="7600950" y="2247900"/>
            <a:ext cx="3276600" cy="2651760"/>
          </a:xfrm>
          <a:prstGeom prst="rect">
            <a:avLst/>
          </a:prstGeom>
          <a:noFill/>
        </p:spPr>
        <p:txBody>
          <a:bodyPr wrap="square" rtlCol="0">
            <a:spAutoFit/>
          </a:bodyPr>
          <a:p>
            <a:r>
              <a:rPr lang="zh-CN" altLang="en-US" sz="2800"/>
              <a:t>所有资源文件直接拖入到白板软件当中就可以使用，但不建议拖入较大内存的</a:t>
            </a:r>
            <a:r>
              <a:rPr lang="en-US" altLang="zh-CN" sz="2800"/>
              <a:t>ppt</a:t>
            </a:r>
            <a:r>
              <a:rPr lang="zh-CN" altLang="en-US" sz="2800"/>
              <a:t>，解码慢，没有动态显示。</a:t>
            </a:r>
            <a:endParaRPr lang="zh-CN" alt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侧边栏（下）</a:t>
            </a:r>
            <a:r>
              <a:rPr lang="en-US" altLang="zh-CN"/>
              <a:t>——</a:t>
            </a:r>
            <a:r>
              <a:rPr lang="zh-CN" altLang="en-US"/>
              <a:t>页面操作区域</a:t>
            </a:r>
            <a:endParaRPr lang="zh-CN" altLang="en-US"/>
          </a:p>
        </p:txBody>
      </p:sp>
      <p:pic>
        <p:nvPicPr>
          <p:cNvPr id="4" name="内容占位符 3"/>
          <p:cNvPicPr>
            <a:picLocks noChangeAspect="1"/>
          </p:cNvPicPr>
          <p:nvPr>
            <p:ph idx="1"/>
          </p:nvPr>
        </p:nvPicPr>
        <p:blipFill>
          <a:blip r:embed="rId1"/>
          <a:srcRect b="42079"/>
          <a:stretch>
            <a:fillRect/>
          </a:stretch>
        </p:blipFill>
        <p:spPr>
          <a:xfrm>
            <a:off x="356870" y="1204595"/>
            <a:ext cx="828675" cy="5702935"/>
          </a:xfrm>
          <a:prstGeom prst="rect">
            <a:avLst/>
          </a:prstGeom>
        </p:spPr>
      </p:pic>
      <p:sp>
        <p:nvSpPr>
          <p:cNvPr id="5" name="文本框 4"/>
          <p:cNvSpPr txBox="1"/>
          <p:nvPr/>
        </p:nvSpPr>
        <p:spPr>
          <a:xfrm>
            <a:off x="1185545" y="895350"/>
            <a:ext cx="3924300" cy="6126480"/>
          </a:xfrm>
          <a:prstGeom prst="rect">
            <a:avLst/>
          </a:prstGeom>
          <a:noFill/>
        </p:spPr>
        <p:txBody>
          <a:bodyPr wrap="square" rtlCol="0">
            <a:spAutoFit/>
          </a:bodyPr>
          <a:p>
            <a:pPr fontAlgn="auto">
              <a:lnSpc>
                <a:spcPct val="150000"/>
              </a:lnSpc>
            </a:pPr>
            <a:r>
              <a:rPr lang="zh-CN" altLang="en-US" sz="4400"/>
              <a:t>新建页面</a:t>
            </a:r>
            <a:endParaRPr lang="zh-CN" altLang="en-US" sz="4400"/>
          </a:p>
          <a:p>
            <a:pPr fontAlgn="auto">
              <a:lnSpc>
                <a:spcPct val="150000"/>
              </a:lnSpc>
            </a:pPr>
            <a:r>
              <a:rPr lang="zh-CN" altLang="en-US" sz="4400"/>
              <a:t>清楚页面内容</a:t>
            </a:r>
            <a:endParaRPr lang="zh-CN" altLang="en-US" sz="4400"/>
          </a:p>
          <a:p>
            <a:pPr fontAlgn="auto">
              <a:lnSpc>
                <a:spcPct val="150000"/>
              </a:lnSpc>
            </a:pPr>
            <a:r>
              <a:rPr lang="zh-CN" altLang="en-US" sz="4400"/>
              <a:t>删除页面</a:t>
            </a:r>
            <a:endParaRPr lang="zh-CN" altLang="en-US" sz="4400"/>
          </a:p>
          <a:p>
            <a:pPr fontAlgn="auto">
              <a:lnSpc>
                <a:spcPct val="150000"/>
              </a:lnSpc>
            </a:pPr>
            <a:r>
              <a:rPr lang="zh-CN" altLang="en-US" sz="4400"/>
              <a:t>克隆页面</a:t>
            </a:r>
            <a:endParaRPr lang="zh-CN" altLang="en-US" sz="4400"/>
          </a:p>
          <a:p>
            <a:pPr fontAlgn="auto">
              <a:lnSpc>
                <a:spcPct val="150000"/>
              </a:lnSpc>
            </a:pPr>
            <a:r>
              <a:rPr lang="zh-CN" altLang="en-US" sz="4400"/>
              <a:t>上一页</a:t>
            </a:r>
            <a:endParaRPr lang="zh-CN" altLang="en-US" sz="4400"/>
          </a:p>
          <a:p>
            <a:pPr fontAlgn="auto">
              <a:lnSpc>
                <a:spcPct val="150000"/>
              </a:lnSpc>
            </a:pPr>
            <a:r>
              <a:rPr lang="zh-CN" altLang="en-US" sz="4400"/>
              <a:t>下一页</a:t>
            </a:r>
            <a:endParaRPr lang="zh-CN" altLang="en-US" sz="4400"/>
          </a:p>
        </p:txBody>
      </p:sp>
      <p:pic>
        <p:nvPicPr>
          <p:cNvPr id="6" name="图片 5"/>
          <p:cNvPicPr>
            <a:picLocks noChangeAspect="1"/>
          </p:cNvPicPr>
          <p:nvPr/>
        </p:nvPicPr>
        <p:blipFill>
          <a:blip r:embed="rId1"/>
          <a:srcRect t="57033"/>
          <a:stretch>
            <a:fillRect/>
          </a:stretch>
        </p:blipFill>
        <p:spPr>
          <a:xfrm>
            <a:off x="5109845" y="1107440"/>
            <a:ext cx="1298575" cy="5702300"/>
          </a:xfrm>
          <a:prstGeom prst="rect">
            <a:avLst/>
          </a:prstGeom>
        </p:spPr>
      </p:pic>
      <p:sp>
        <p:nvSpPr>
          <p:cNvPr id="7" name="文本框 6"/>
          <p:cNvSpPr txBox="1"/>
          <p:nvPr/>
        </p:nvSpPr>
        <p:spPr>
          <a:xfrm>
            <a:off x="6629400" y="1358265"/>
            <a:ext cx="3524250" cy="762000"/>
          </a:xfrm>
          <a:prstGeom prst="rect">
            <a:avLst/>
          </a:prstGeom>
          <a:noFill/>
        </p:spPr>
        <p:txBody>
          <a:bodyPr wrap="square" rtlCol="0">
            <a:spAutoFit/>
          </a:bodyPr>
          <a:p>
            <a:r>
              <a:rPr lang="zh-CN" altLang="en-US" sz="4400"/>
              <a:t>页面重置</a:t>
            </a:r>
            <a:endParaRPr lang="zh-CN" altLang="en-US" sz="4400"/>
          </a:p>
        </p:txBody>
      </p:sp>
      <p:sp>
        <p:nvSpPr>
          <p:cNvPr id="8" name="文本框 7"/>
          <p:cNvSpPr txBox="1"/>
          <p:nvPr/>
        </p:nvSpPr>
        <p:spPr>
          <a:xfrm>
            <a:off x="6629400" y="2407920"/>
            <a:ext cx="4966335" cy="1371600"/>
          </a:xfrm>
          <a:prstGeom prst="rect">
            <a:avLst/>
          </a:prstGeom>
          <a:noFill/>
        </p:spPr>
        <p:txBody>
          <a:bodyPr wrap="square" rtlCol="0" anchor="t">
            <a:spAutoFit/>
          </a:bodyPr>
          <a:p>
            <a:r>
              <a:rPr lang="zh-CN" altLang="en-US" sz="2800"/>
              <a:t>页面锁定，锁定后不可再对页面内容进行更改、滑动解锁可再次变动</a:t>
            </a:r>
            <a:endParaRPr lang="zh-CN" altLang="en-US" sz="2800"/>
          </a:p>
        </p:txBody>
      </p:sp>
      <p:sp>
        <p:nvSpPr>
          <p:cNvPr id="9" name="文本框 8"/>
          <p:cNvSpPr txBox="1"/>
          <p:nvPr/>
        </p:nvSpPr>
        <p:spPr>
          <a:xfrm>
            <a:off x="6629400" y="3873500"/>
            <a:ext cx="5516880" cy="518160"/>
          </a:xfrm>
          <a:prstGeom prst="rect">
            <a:avLst/>
          </a:prstGeom>
          <a:noFill/>
        </p:spPr>
        <p:txBody>
          <a:bodyPr wrap="none" rtlCol="0" anchor="t">
            <a:spAutoFit/>
          </a:bodyPr>
          <a:p>
            <a:r>
              <a:rPr lang="zh-CN" altLang="en-US" sz="2800"/>
              <a:t>双页显示，同时显示前后两页内容</a:t>
            </a:r>
            <a:endParaRPr lang="zh-CN" altLang="en-US" sz="2800"/>
          </a:p>
        </p:txBody>
      </p:sp>
      <p:sp>
        <p:nvSpPr>
          <p:cNvPr id="10" name="文本框 9"/>
          <p:cNvSpPr txBox="1"/>
          <p:nvPr/>
        </p:nvSpPr>
        <p:spPr>
          <a:xfrm>
            <a:off x="6591300" y="4939665"/>
            <a:ext cx="2838450" cy="762000"/>
          </a:xfrm>
          <a:prstGeom prst="rect">
            <a:avLst/>
          </a:prstGeom>
          <a:noFill/>
        </p:spPr>
        <p:txBody>
          <a:bodyPr wrap="square" rtlCol="0">
            <a:spAutoFit/>
          </a:bodyPr>
          <a:p>
            <a:r>
              <a:rPr lang="zh-CN" altLang="en-US" sz="4400"/>
              <a:t>鸟瞰页</a:t>
            </a:r>
            <a:endParaRPr lang="zh-CN" altLang="en-US" sz="4400"/>
          </a:p>
        </p:txBody>
      </p:sp>
      <p:sp>
        <p:nvSpPr>
          <p:cNvPr id="11" name="文本框 10"/>
          <p:cNvSpPr txBox="1"/>
          <p:nvPr/>
        </p:nvSpPr>
        <p:spPr>
          <a:xfrm>
            <a:off x="6629400" y="6047740"/>
            <a:ext cx="7124700" cy="762000"/>
          </a:xfrm>
          <a:prstGeom prst="rect">
            <a:avLst/>
          </a:prstGeom>
          <a:noFill/>
        </p:spPr>
        <p:txBody>
          <a:bodyPr wrap="square" rtlCol="0">
            <a:spAutoFit/>
          </a:bodyPr>
          <a:p>
            <a:pPr algn="l"/>
            <a:r>
              <a:rPr lang="zh-CN" altLang="en-US" sz="4400"/>
              <a:t>左右变动侧边栏位置</a:t>
            </a:r>
            <a:endParaRPr lang="zh-CN" altLang="en-US" sz="4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菜单栏</a:t>
            </a:r>
            <a:endParaRPr lang="zh-CN" altLang="en-US"/>
          </a:p>
        </p:txBody>
      </p:sp>
      <p:pic>
        <p:nvPicPr>
          <p:cNvPr id="4" name="内容占位符 3"/>
          <p:cNvPicPr>
            <a:picLocks noChangeAspect="1"/>
          </p:cNvPicPr>
          <p:nvPr>
            <p:ph idx="1"/>
          </p:nvPr>
        </p:nvPicPr>
        <p:blipFill>
          <a:blip r:embed="rId1"/>
          <a:stretch>
            <a:fillRect/>
          </a:stretch>
        </p:blipFill>
        <p:spPr>
          <a:xfrm>
            <a:off x="842645" y="1352550"/>
            <a:ext cx="8867140" cy="996315"/>
          </a:xfrm>
          <a:prstGeom prst="rect">
            <a:avLst/>
          </a:prstGeom>
        </p:spPr>
      </p:pic>
      <p:sp>
        <p:nvSpPr>
          <p:cNvPr id="5" name="文本框 4"/>
          <p:cNvSpPr txBox="1"/>
          <p:nvPr/>
        </p:nvSpPr>
        <p:spPr>
          <a:xfrm>
            <a:off x="842645" y="2348865"/>
            <a:ext cx="7162165" cy="1188720"/>
          </a:xfrm>
          <a:prstGeom prst="rect">
            <a:avLst/>
          </a:prstGeom>
          <a:noFill/>
        </p:spPr>
        <p:txBody>
          <a:bodyPr wrap="square" rtlCol="0">
            <a:spAutoFit/>
          </a:bodyPr>
          <a:p>
            <a:r>
              <a:rPr lang="zh-CN" altLang="en-US" sz="3600"/>
              <a:t>退出白板软件：文件</a:t>
            </a:r>
            <a:r>
              <a:rPr lang="en-US" altLang="zh-CN" sz="3600"/>
              <a:t>-</a:t>
            </a:r>
            <a:r>
              <a:rPr lang="zh-CN" altLang="en-US" sz="3600"/>
              <a:t>退出。</a:t>
            </a:r>
            <a:endParaRPr lang="zh-CN" altLang="en-US" sz="3600"/>
          </a:p>
          <a:p>
            <a:endParaRPr lang="zh-CN" altLang="en-US" sz="3600"/>
          </a:p>
        </p:txBody>
      </p:sp>
      <p:pic>
        <p:nvPicPr>
          <p:cNvPr id="6" name="图片 5"/>
          <p:cNvPicPr>
            <a:picLocks noChangeAspect="1"/>
          </p:cNvPicPr>
          <p:nvPr/>
        </p:nvPicPr>
        <p:blipFill>
          <a:blip r:embed="rId2"/>
          <a:stretch>
            <a:fillRect/>
          </a:stretch>
        </p:blipFill>
        <p:spPr>
          <a:xfrm>
            <a:off x="842645" y="3114675"/>
            <a:ext cx="5103495" cy="3415665"/>
          </a:xfrm>
          <a:prstGeom prst="rect">
            <a:avLst/>
          </a:prstGeom>
        </p:spPr>
      </p:pic>
      <p:sp>
        <p:nvSpPr>
          <p:cNvPr id="7" name="文本框 6"/>
          <p:cNvSpPr txBox="1"/>
          <p:nvPr/>
        </p:nvSpPr>
        <p:spPr>
          <a:xfrm>
            <a:off x="6457950" y="3181350"/>
            <a:ext cx="4133850" cy="3078480"/>
          </a:xfrm>
          <a:prstGeom prst="rect">
            <a:avLst/>
          </a:prstGeom>
          <a:noFill/>
        </p:spPr>
        <p:txBody>
          <a:bodyPr wrap="square" rtlCol="0">
            <a:spAutoFit/>
          </a:bodyPr>
          <a:p>
            <a:r>
              <a:rPr lang="zh-CN" altLang="en-US" sz="2800"/>
              <a:t>绘制栏中的表格功能：选择对应的行和列，在白板页面进行拖拽拉出，表格除了具备正常的文字输入功能，还可以用来储存，包括线条、图片、视频、音频。</a:t>
            </a:r>
            <a:endParaRPr lang="zh-CN" alt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视频的播放</a:t>
            </a:r>
            <a:endParaRPr lang="zh-CN" altLang="en-US"/>
          </a:p>
        </p:txBody>
      </p:sp>
      <p:sp>
        <p:nvSpPr>
          <p:cNvPr id="3" name="内容占位符 2"/>
          <p:cNvSpPr>
            <a:spLocks noGrp="1"/>
          </p:cNvSpPr>
          <p:nvPr>
            <p:ph idx="1"/>
          </p:nvPr>
        </p:nvSpPr>
        <p:spPr>
          <a:xfrm>
            <a:off x="5877560" y="1342390"/>
            <a:ext cx="5497195" cy="4749800"/>
          </a:xfrm>
        </p:spPr>
        <p:txBody>
          <a:bodyPr/>
          <a:p>
            <a:pPr marL="0" indent="0">
              <a:buNone/>
            </a:pPr>
            <a:r>
              <a:rPr lang="en-US" altLang="zh-CN" sz="3200"/>
              <a:t>      </a:t>
            </a:r>
            <a:r>
              <a:rPr lang="zh-CN" altLang="en-US" sz="3200"/>
              <a:t>通过资源库可以将视频直接拖入到白板软件当中进行播放，播放的同时，可搭配表格功能进行使用，如遇重点瞬间，可直接通过下方照相机图标进行瞬间截屏，将图片保存在表格当中，等视频播放完毕之后，再将图片逐一退出，进行整体讲解。</a:t>
            </a:r>
            <a:endParaRPr lang="zh-CN" altLang="en-US" sz="3200"/>
          </a:p>
        </p:txBody>
      </p:sp>
      <p:pic>
        <p:nvPicPr>
          <p:cNvPr id="5" name="图片 4"/>
          <p:cNvPicPr>
            <a:picLocks noChangeAspect="1"/>
          </p:cNvPicPr>
          <p:nvPr/>
        </p:nvPicPr>
        <p:blipFill>
          <a:blip r:embed="rId1"/>
          <a:stretch>
            <a:fillRect/>
          </a:stretch>
        </p:blipFill>
        <p:spPr>
          <a:xfrm>
            <a:off x="161925" y="922655"/>
            <a:ext cx="5504180" cy="55899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13106" y="341314"/>
            <a:ext cx="10765367" cy="581025"/>
          </a:xfrm>
        </p:spPr>
        <p:txBody>
          <a:bodyPr>
            <a:normAutofit fontScale="90000"/>
          </a:bodyPr>
          <a:p>
            <a:r>
              <a:rPr lang="zh-CN" altLang="en-US" b="1" dirty="0">
                <a:solidFill>
                  <a:schemeClr val="tx1"/>
                </a:solidFill>
                <a:latin typeface="微软雅黑" panose="020B0503020204020204" charset="-122"/>
                <a:ea typeface="微软雅黑" panose="020B0503020204020204" charset="-122"/>
                <a:sym typeface="+mn-ea"/>
              </a:rPr>
              <a:t>白板软件和电脑桌面的</a:t>
            </a:r>
            <a:r>
              <a:rPr lang="zh-CN" altLang="en-US" b="1" dirty="0" smtClean="0">
                <a:solidFill>
                  <a:schemeClr val="tx1"/>
                </a:solidFill>
                <a:latin typeface="微软雅黑" panose="020B0503020204020204" charset="-122"/>
                <a:ea typeface="微软雅黑" panose="020B0503020204020204" charset="-122"/>
                <a:sym typeface="+mn-ea"/>
              </a:rPr>
              <a:t>切换</a:t>
            </a:r>
            <a:endParaRPr lang="zh-CN" altLang="en-US">
              <a:solidFill>
                <a:schemeClr val="tx1"/>
              </a:solidFill>
            </a:endParaRPr>
          </a:p>
        </p:txBody>
      </p:sp>
      <p:sp>
        <p:nvSpPr>
          <p:cNvPr id="5" name="TextBox 2"/>
          <p:cNvSpPr txBox="1"/>
          <p:nvPr/>
        </p:nvSpPr>
        <p:spPr>
          <a:xfrm>
            <a:off x="1200150" y="1523986"/>
            <a:ext cx="9144000" cy="5059680"/>
          </a:xfrm>
          <a:prstGeom prst="rect">
            <a:avLst/>
          </a:prstGeom>
          <a:noFill/>
        </p:spPr>
        <p:txBody>
          <a:bodyPr wrap="square" rtlCol="0">
            <a:spAutoFit/>
          </a:bodyPr>
          <a:p>
            <a:r>
              <a:rPr lang="en-US" altLang="zh-CN" sz="2400" b="1" dirty="0" smtClean="0">
                <a:solidFill>
                  <a:schemeClr val="tx1"/>
                </a:solidFill>
                <a:latin typeface="黑体" panose="02010609060101010101" pitchFamily="49" charset="-122"/>
                <a:ea typeface="黑体" panose="02010609060101010101" pitchFamily="49" charset="-122"/>
              </a:rPr>
              <a:t> </a:t>
            </a:r>
            <a:r>
              <a:rPr lang="zh-CN" altLang="en-US" sz="2400">
                <a:solidFill>
                  <a:schemeClr val="tx1"/>
                </a:solidFill>
              </a:rPr>
              <a:t>   点击</a:t>
            </a:r>
            <a:r>
              <a:rPr lang="zh-CN" altLang="en-US" sz="2400">
                <a:sym typeface="+mn-ea"/>
              </a:rPr>
              <a:t>快捷工具浮动条</a:t>
            </a:r>
            <a:r>
              <a:rPr lang="zh-CN" altLang="en-US" sz="2400">
                <a:solidFill>
                  <a:schemeClr val="tx1"/>
                </a:solidFill>
              </a:rPr>
              <a:t>鼠标图标。        就可由白板模式切换为电脑模式进行电脑操作。桌面下方生成新的操作条。</a:t>
            </a:r>
            <a:endParaRPr lang="en-US" altLang="zh-CN" sz="2400">
              <a:solidFill>
                <a:schemeClr val="tx1"/>
              </a:solidFill>
            </a:endParaRPr>
          </a:p>
          <a:p>
            <a:endParaRPr lang="zh-CN" altLang="en-US" sz="2000">
              <a:solidFill>
                <a:schemeClr val="tx1"/>
              </a:solidFill>
            </a:endParaRPr>
          </a:p>
          <a:p>
            <a:endParaRPr lang="zh-CN" altLang="en-US" sz="2400">
              <a:solidFill>
                <a:schemeClr val="tx1"/>
              </a:solidFill>
            </a:endParaRPr>
          </a:p>
          <a:p>
            <a:r>
              <a:rPr lang="zh-CN" altLang="en-US" sz="2400">
                <a:solidFill>
                  <a:schemeClr val="tx1"/>
                </a:solidFill>
              </a:rPr>
              <a:t>1、白板软件word标注应用。</a:t>
            </a:r>
            <a:endParaRPr lang="zh-CN" altLang="en-US" sz="2400">
              <a:solidFill>
                <a:schemeClr val="tx1"/>
              </a:solidFill>
            </a:endParaRPr>
          </a:p>
          <a:p>
            <a:r>
              <a:rPr lang="zh-CN" altLang="en-US" sz="2400">
                <a:solidFill>
                  <a:schemeClr val="tx1"/>
                </a:solidFill>
              </a:rPr>
              <a:t>    打开我的文件，如果整体显示图面不够合适，可以通过手势，将整个页面进行放大或缩小，方便用户进行浏览。使用白板软件的各种工具，点击对应的工具按钮即可。比如点击画笔工具立即可对页面进行批注讲解。从新进入翻页功能需点击选择键。</a:t>
            </a:r>
            <a:endParaRPr lang="zh-CN" altLang="en-US" sz="2400">
              <a:solidFill>
                <a:schemeClr val="tx1"/>
              </a:solidFill>
            </a:endParaRPr>
          </a:p>
          <a:p>
            <a:r>
              <a:rPr lang="zh-CN" altLang="en-US" sz="2400">
                <a:solidFill>
                  <a:schemeClr val="tx1"/>
                </a:solidFill>
              </a:rPr>
              <a:t>2、ppt演示及标注。</a:t>
            </a:r>
            <a:endParaRPr lang="zh-CN" altLang="en-US" sz="2400">
              <a:solidFill>
                <a:schemeClr val="tx1"/>
              </a:solidFill>
            </a:endParaRPr>
          </a:p>
          <a:p>
            <a:r>
              <a:rPr lang="zh-CN" altLang="en-US" sz="2400">
                <a:solidFill>
                  <a:schemeClr val="tx1"/>
                </a:solidFill>
              </a:rPr>
              <a:t>    打开ppt软件，在下方出现一排全新的按钮，可以通过下方两个向左向右的箭头进行ppt翻页（或单机屏幕翻页）。长按白板</a:t>
            </a:r>
            <a:r>
              <a:rPr lang="en-US" altLang="zh-CN" sz="2400">
                <a:solidFill>
                  <a:schemeClr val="tx1"/>
                </a:solidFill>
              </a:rPr>
              <a:t>3-5</a:t>
            </a:r>
            <a:r>
              <a:rPr lang="zh-CN" altLang="en-US" sz="2400">
                <a:solidFill>
                  <a:schemeClr val="tx1"/>
                </a:solidFill>
              </a:rPr>
              <a:t>秒钟启用右键功能，退出</a:t>
            </a:r>
            <a:r>
              <a:rPr lang="en-US" altLang="zh-CN" sz="2400">
                <a:solidFill>
                  <a:schemeClr val="tx1"/>
                </a:solidFill>
              </a:rPr>
              <a:t>ppt</a:t>
            </a:r>
            <a:r>
              <a:rPr lang="zh-CN" altLang="en-US" sz="2400">
                <a:solidFill>
                  <a:schemeClr val="tx1"/>
                </a:solidFill>
              </a:rPr>
              <a:t>放映。</a:t>
            </a:r>
            <a:endParaRPr lang="zh-CN" altLang="en-US" sz="2400" b="1" dirty="0">
              <a:solidFill>
                <a:schemeClr val="tx1"/>
              </a:solidFill>
              <a:latin typeface="黑体" panose="02010609060101010101" pitchFamily="49" charset="-122"/>
              <a:ea typeface="黑体" panose="02010609060101010101" pitchFamily="49" charset="-122"/>
            </a:endParaRPr>
          </a:p>
          <a:p>
            <a:endParaRPr lang="zh-CN" altLang="en-US" dirty="0"/>
          </a:p>
        </p:txBody>
      </p:sp>
      <p:pic>
        <p:nvPicPr>
          <p:cNvPr id="6" name="图片 5"/>
          <p:cNvPicPr>
            <a:picLocks noChangeAspect="1"/>
          </p:cNvPicPr>
          <p:nvPr/>
        </p:nvPicPr>
        <p:blipFill>
          <a:blip r:embed="rId1"/>
          <a:stretch>
            <a:fillRect/>
          </a:stretch>
        </p:blipFill>
        <p:spPr>
          <a:xfrm>
            <a:off x="5763260" y="1238250"/>
            <a:ext cx="666115" cy="647700"/>
          </a:xfrm>
          <a:prstGeom prst="rect">
            <a:avLst/>
          </a:prstGeom>
        </p:spPr>
      </p:pic>
      <p:pic>
        <p:nvPicPr>
          <p:cNvPr id="7" name="图片 6"/>
          <p:cNvPicPr>
            <a:picLocks noChangeAspect="1"/>
          </p:cNvPicPr>
          <p:nvPr/>
        </p:nvPicPr>
        <p:blipFill>
          <a:blip r:embed="rId2"/>
          <a:stretch>
            <a:fillRect/>
          </a:stretch>
        </p:blipFill>
        <p:spPr>
          <a:xfrm>
            <a:off x="2426970" y="2324100"/>
            <a:ext cx="6689725" cy="608330"/>
          </a:xfrm>
          <a:prstGeom prst="rect">
            <a:avLst/>
          </a:prstGeom>
        </p:spPr>
      </p:pic>
      <p:pic>
        <p:nvPicPr>
          <p:cNvPr id="8" name="图片 7"/>
          <p:cNvPicPr>
            <a:picLocks noChangeAspect="1"/>
          </p:cNvPicPr>
          <p:nvPr/>
        </p:nvPicPr>
        <p:blipFill>
          <a:blip r:embed="rId3"/>
          <a:stretch>
            <a:fillRect/>
          </a:stretch>
        </p:blipFill>
        <p:spPr>
          <a:xfrm>
            <a:off x="8163560" y="4391025"/>
            <a:ext cx="513080" cy="5130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405120" y="5628640"/>
            <a:ext cx="5743575" cy="945515"/>
          </a:xfrm>
        </p:spPr>
        <p:txBody>
          <a:bodyPr>
            <a:noAutofit/>
          </a:bodyPr>
          <a:lstStyle/>
          <a:p>
            <a:pPr algn="l"/>
            <a:r>
              <a:rPr lang="zh-CN" altLang="en-US" sz="2800" smtClean="0"/>
              <a:t>如有问题请联系</a:t>
            </a:r>
            <a:r>
              <a:rPr lang="en-US" altLang="zh-CN" sz="2800" smtClean="0"/>
              <a:t>QQ</a:t>
            </a:r>
            <a:r>
              <a:rPr lang="zh-CN" altLang="en-US" sz="2800" smtClean="0"/>
              <a:t>：</a:t>
            </a:r>
            <a:r>
              <a:rPr lang="en-US" altLang="zh-CN" sz="2800" smtClean="0"/>
              <a:t>3366289676</a:t>
            </a:r>
            <a:endParaRPr lang="en-US" altLang="zh-CN" sz="2800" smtClean="0"/>
          </a:p>
        </p:txBody>
      </p:sp>
      <p:sp>
        <p:nvSpPr>
          <p:cNvPr id="3" name="文本框 2"/>
          <p:cNvSpPr txBox="1"/>
          <p:nvPr/>
        </p:nvSpPr>
        <p:spPr>
          <a:xfrm>
            <a:off x="4279265" y="4800600"/>
            <a:ext cx="4001135" cy="1097280"/>
          </a:xfrm>
          <a:prstGeom prst="rect">
            <a:avLst/>
          </a:prstGeom>
          <a:noFill/>
        </p:spPr>
        <p:txBody>
          <a:bodyPr wrap="square" rtlCol="0">
            <a:spAutoFit/>
          </a:bodyPr>
          <a:p>
            <a:r>
              <a:rPr lang="zh-CN" altLang="en-US" sz="6600"/>
              <a:t>感谢观看</a:t>
            </a:r>
            <a:endParaRPr lang="zh-CN" altLang="en-US" sz="6600"/>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fontScale="90000"/>
          </a:bodyPr>
          <a:lstStyle/>
          <a:p>
            <a:r>
              <a:rPr lang="zh-CN" altLang="en-US" dirty="0">
                <a:latin typeface="+mj-lt"/>
                <a:ea typeface="+mj-ea"/>
              </a:rPr>
              <a:t>软件图标介绍</a:t>
            </a:r>
            <a:endParaRPr lang="zh-CN" altLang="en-US" dirty="0">
              <a:latin typeface="+mj-lt"/>
              <a:ea typeface="+mj-ea"/>
            </a:endParaRPr>
          </a:p>
        </p:txBody>
      </p:sp>
      <p:sp>
        <p:nvSpPr>
          <p:cNvPr id="3" name="内容占位符 2"/>
          <p:cNvSpPr>
            <a:spLocks noGrp="1"/>
          </p:cNvSpPr>
          <p:nvPr>
            <p:ph idx="1"/>
            <p:custDataLst>
              <p:tags r:id="rId2"/>
            </p:custDataLst>
          </p:nvPr>
        </p:nvSpPr>
        <p:spPr>
          <a:xfrm>
            <a:off x="838200" y="1322388"/>
            <a:ext cx="10515600" cy="4749800"/>
          </a:xfrm>
        </p:spPr>
        <p:txBody>
          <a:bodyPr/>
          <a:lstStyle/>
          <a:p>
            <a:pPr latinLnBrk="0">
              <a:lnSpc>
                <a:spcPct val="150000"/>
              </a:lnSpc>
              <a:spcBef>
                <a:spcPts val="0"/>
              </a:spcBef>
            </a:pPr>
            <a:r>
              <a:rPr lang="zh-CN" altLang="en-US" dirty="0">
                <a:latin typeface="+mn-lt"/>
                <a:ea typeface="+mn-ea"/>
              </a:rPr>
              <a:t>安装软件之后会生成两个基础标分别为：         和            。其中蓝色图标为服务程序，双击打开后在电脑右下角生成小图标                  ，当白板触控线未连接时，小图标呈现闪动状态，连接成功后呈现常亮状态，单击小图标右键，             可对屏幕以及快捷键进行定位。   红色为软件程序，可</a:t>
            </a:r>
            <a:endParaRPr lang="zh-CN" altLang="en-US" dirty="0">
              <a:latin typeface="+mn-lt"/>
              <a:ea typeface="+mn-ea"/>
            </a:endParaRPr>
          </a:p>
          <a:p>
            <a:pPr marL="0" indent="0" latinLnBrk="0">
              <a:lnSpc>
                <a:spcPct val="150000"/>
              </a:lnSpc>
              <a:spcBef>
                <a:spcPts val="0"/>
              </a:spcBef>
              <a:buNone/>
            </a:pPr>
            <a:endParaRPr lang="zh-CN" altLang="en-US" dirty="0">
              <a:latin typeface="+mn-lt"/>
              <a:ea typeface="+mn-ea"/>
            </a:endParaRPr>
          </a:p>
          <a:p>
            <a:pPr marL="0" indent="0" latinLnBrk="0">
              <a:lnSpc>
                <a:spcPct val="150000"/>
              </a:lnSpc>
              <a:spcBef>
                <a:spcPts val="0"/>
              </a:spcBef>
              <a:buNone/>
            </a:pPr>
            <a:r>
              <a:rPr lang="zh-CN" altLang="en-US" dirty="0">
                <a:latin typeface="+mn-lt"/>
                <a:ea typeface="+mn-ea"/>
              </a:rPr>
              <a:t>    </a:t>
            </a:r>
            <a:endParaRPr lang="zh-CN" altLang="en-US" dirty="0">
              <a:latin typeface="+mn-lt"/>
              <a:ea typeface="+mn-ea"/>
            </a:endParaRPr>
          </a:p>
          <a:p>
            <a:pPr marL="0" indent="0" latinLnBrk="0">
              <a:lnSpc>
                <a:spcPct val="150000"/>
              </a:lnSpc>
              <a:spcBef>
                <a:spcPts val="0"/>
              </a:spcBef>
              <a:buNone/>
            </a:pPr>
            <a:r>
              <a:rPr lang="zh-CN" altLang="en-US" dirty="0">
                <a:latin typeface="+mn-lt"/>
                <a:ea typeface="+mn-ea"/>
              </a:rPr>
              <a:t>     以通过将手掌五指打开放在白板上启动软件。</a:t>
            </a:r>
            <a:endParaRPr lang="zh-CN" altLang="en-US" dirty="0">
              <a:latin typeface="+mn-lt"/>
              <a:ea typeface="+mn-ea"/>
            </a:endParaRPr>
          </a:p>
        </p:txBody>
      </p:sp>
      <p:pic>
        <p:nvPicPr>
          <p:cNvPr id="4" name="图片 3"/>
          <p:cNvPicPr>
            <a:picLocks noChangeAspect="1"/>
          </p:cNvPicPr>
          <p:nvPr/>
        </p:nvPicPr>
        <p:blipFill>
          <a:blip r:embed="rId3"/>
          <a:srcRect t="11503"/>
          <a:stretch>
            <a:fillRect/>
          </a:stretch>
        </p:blipFill>
        <p:spPr>
          <a:xfrm>
            <a:off x="7876540" y="1034415"/>
            <a:ext cx="762000" cy="859790"/>
          </a:xfrm>
          <a:prstGeom prst="rect">
            <a:avLst/>
          </a:prstGeom>
        </p:spPr>
      </p:pic>
      <p:pic>
        <p:nvPicPr>
          <p:cNvPr id="5" name="图片 4"/>
          <p:cNvPicPr>
            <a:picLocks noChangeAspect="1"/>
          </p:cNvPicPr>
          <p:nvPr/>
        </p:nvPicPr>
        <p:blipFill>
          <a:blip r:embed="rId4"/>
          <a:stretch>
            <a:fillRect/>
          </a:stretch>
        </p:blipFill>
        <p:spPr>
          <a:xfrm>
            <a:off x="6685915" y="1027430"/>
            <a:ext cx="733425" cy="866775"/>
          </a:xfrm>
          <a:prstGeom prst="rect">
            <a:avLst/>
          </a:prstGeom>
        </p:spPr>
      </p:pic>
      <p:pic>
        <p:nvPicPr>
          <p:cNvPr id="7" name="图片 6"/>
          <p:cNvPicPr>
            <a:picLocks noChangeAspect="1"/>
          </p:cNvPicPr>
          <p:nvPr/>
        </p:nvPicPr>
        <p:blipFill>
          <a:blip r:embed="rId5"/>
          <a:srcRect t="17908"/>
          <a:stretch>
            <a:fillRect/>
          </a:stretch>
        </p:blipFill>
        <p:spPr>
          <a:xfrm>
            <a:off x="8062595" y="2043430"/>
            <a:ext cx="1333500" cy="398780"/>
          </a:xfrm>
          <a:prstGeom prst="rect">
            <a:avLst/>
          </a:prstGeom>
        </p:spPr>
      </p:pic>
      <p:pic>
        <p:nvPicPr>
          <p:cNvPr id="8" name="图片 7"/>
          <p:cNvPicPr>
            <a:picLocks noChangeAspect="1"/>
          </p:cNvPicPr>
          <p:nvPr/>
        </p:nvPicPr>
        <p:blipFill>
          <a:blip r:embed="rId6"/>
          <a:stretch>
            <a:fillRect/>
          </a:stretch>
        </p:blipFill>
        <p:spPr>
          <a:xfrm>
            <a:off x="2667000" y="3022600"/>
            <a:ext cx="1143000" cy="1781175"/>
          </a:xfrm>
          <a:prstGeom prst="rect">
            <a:avLst/>
          </a:prstGeom>
        </p:spPr>
      </p:pic>
    </p:spTree>
    <p:custDataLst>
      <p:tags r:id="rId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日常维护</a:t>
            </a:r>
            <a:endParaRPr lang="zh-CN" altLang="en-US"/>
          </a:p>
        </p:txBody>
      </p:sp>
      <p:sp>
        <p:nvSpPr>
          <p:cNvPr id="3" name="内容占位符 2"/>
          <p:cNvSpPr>
            <a:spLocks noGrp="1"/>
          </p:cNvSpPr>
          <p:nvPr>
            <p:ph idx="1"/>
          </p:nvPr>
        </p:nvSpPr>
        <p:spPr>
          <a:xfrm>
            <a:off x="505460" y="1054100"/>
            <a:ext cx="11181715" cy="4749800"/>
          </a:xfrm>
        </p:spPr>
        <p:txBody>
          <a:bodyPr>
            <a:noAutofit/>
          </a:bodyPr>
          <a:p>
            <a:pPr marL="0" indent="0">
              <a:lnSpc>
                <a:spcPct val="150000"/>
              </a:lnSpc>
              <a:buNone/>
            </a:pPr>
            <a:r>
              <a:rPr lang="en-US" altLang="zh-CN" sz="2600"/>
              <a:t>       </a:t>
            </a:r>
            <a:r>
              <a:rPr lang="zh-CN" altLang="en-US" sz="2600"/>
              <a:t> 1、红外交互式电子白板在使用过程中，除了教鞭或者书写工具之外尽量避免尖锐物品与板百接触，以防刮花白板板面，致使日后使用时电子白板投影在显示会有些影响。</a:t>
            </a:r>
            <a:endParaRPr lang="zh-CN" altLang="en-US" sz="2600"/>
          </a:p>
          <a:p>
            <a:pPr marL="0" indent="0">
              <a:lnSpc>
                <a:spcPct val="150000"/>
              </a:lnSpc>
              <a:buNone/>
            </a:pPr>
            <a:r>
              <a:rPr lang="en-US" altLang="zh-CN" sz="2600"/>
              <a:t>       2</a:t>
            </a:r>
            <a:r>
              <a:rPr lang="zh-CN" altLang="en-US" sz="2600"/>
              <a:t>、</a:t>
            </a:r>
            <a:r>
              <a:rPr lang="zh-CN" altLang="en-US" sz="2600">
                <a:sym typeface="+mn-ea"/>
              </a:rPr>
              <a:t>红外交互式电子白板在使用过程中，要尽量避免四周边框被物题或粉尘遮挡。定期用</a:t>
            </a:r>
            <a:r>
              <a:rPr lang="zh-CN" altLang="en-US" sz="2600">
                <a:sym typeface="+mn-ea"/>
              </a:rPr>
              <a:t>干净是抹布</a:t>
            </a:r>
            <a:r>
              <a:rPr lang="zh-CN" altLang="en-US" sz="2600">
                <a:sym typeface="+mn-ea"/>
              </a:rPr>
              <a:t>擦拭红外边框，以确保触控的准确性。</a:t>
            </a:r>
            <a:endParaRPr lang="zh-CN" altLang="en-US" sz="2600">
              <a:sym typeface="+mn-ea"/>
            </a:endParaRPr>
          </a:p>
          <a:p>
            <a:pPr marL="0" indent="0" latinLnBrk="0">
              <a:lnSpc>
                <a:spcPct val="150000"/>
              </a:lnSpc>
              <a:spcBef>
                <a:spcPts val="0"/>
              </a:spcBef>
              <a:buNone/>
            </a:pPr>
            <a:r>
              <a:rPr lang="zh-CN" altLang="en-US" sz="2600">
                <a:sym typeface="+mn-ea"/>
              </a:rPr>
              <a:t>       </a:t>
            </a:r>
            <a:r>
              <a:rPr lang="en-US" altLang="zh-CN" sz="2600">
                <a:sym typeface="+mn-ea"/>
              </a:rPr>
              <a:t>3</a:t>
            </a:r>
            <a:r>
              <a:rPr lang="zh-CN" altLang="en-US" sz="2600">
                <a:sym typeface="+mn-ea"/>
              </a:rPr>
              <a:t>、</a:t>
            </a:r>
            <a:r>
              <a:rPr lang="zh-CN" altLang="en-US" sz="2600">
                <a:sym typeface="+mn-ea"/>
              </a:rPr>
              <a:t>红外交互式电子白板在使用过程中，触控线不要过于纷繁的进行插拔，不要把触控线放到地面上以防止踩坏。</a:t>
            </a:r>
            <a:endParaRPr lang="zh-CN" altLang="en-US" sz="260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丰富的手势识别</a:t>
            </a:r>
            <a:endParaRPr lang="zh-CN" altLang="en-US"/>
          </a:p>
        </p:txBody>
      </p:sp>
      <p:pic>
        <p:nvPicPr>
          <p:cNvPr id="4" name="图片 3"/>
          <p:cNvPicPr>
            <a:picLocks noChangeAspect="1"/>
          </p:cNvPicPr>
          <p:nvPr/>
        </p:nvPicPr>
        <p:blipFill>
          <a:blip r:embed="rId1"/>
          <a:stretch>
            <a:fillRect/>
          </a:stretch>
        </p:blipFill>
        <p:spPr>
          <a:xfrm>
            <a:off x="0" y="922655"/>
            <a:ext cx="12192635" cy="5862320"/>
          </a:xfrm>
          <a:prstGeom prst="rect">
            <a:avLst/>
          </a:prstGeom>
        </p:spPr>
      </p:pic>
      <p:sp>
        <p:nvSpPr>
          <p:cNvPr id="5" name="文本框 4"/>
          <p:cNvSpPr txBox="1"/>
          <p:nvPr/>
        </p:nvSpPr>
        <p:spPr>
          <a:xfrm>
            <a:off x="7686675" y="2286000"/>
            <a:ext cx="3867150" cy="701040"/>
          </a:xfrm>
          <a:prstGeom prst="rect">
            <a:avLst/>
          </a:prstGeom>
          <a:noFill/>
        </p:spPr>
        <p:txBody>
          <a:bodyPr wrap="square" rtlCol="0">
            <a:spAutoFit/>
          </a:bodyPr>
          <a:p>
            <a:r>
              <a:rPr lang="zh-CN" altLang="en-US" sz="2000"/>
              <a:t>两只手指同时触摸白板，可对软件界面进行上下左右的无限延伸</a:t>
            </a:r>
            <a:endParaRPr lang="zh-CN" altLang="en-US" sz="2000"/>
          </a:p>
        </p:txBody>
      </p:sp>
      <p:sp>
        <p:nvSpPr>
          <p:cNvPr id="6" name="文本框 5"/>
          <p:cNvSpPr txBox="1"/>
          <p:nvPr/>
        </p:nvSpPr>
        <p:spPr>
          <a:xfrm>
            <a:off x="2581275" y="4438650"/>
            <a:ext cx="2609215" cy="1310640"/>
          </a:xfrm>
          <a:prstGeom prst="rect">
            <a:avLst/>
          </a:prstGeom>
          <a:noFill/>
        </p:spPr>
        <p:txBody>
          <a:bodyPr wrap="square" rtlCol="0">
            <a:spAutoFit/>
          </a:bodyPr>
          <a:p>
            <a:r>
              <a:rPr lang="zh-CN" altLang="en-US" sz="2000"/>
              <a:t>手握拳在白板上进行擦除操作。可直接启用橡皮擦功能，擦除笔记。</a:t>
            </a:r>
            <a:endParaRPr lang="zh-CN" altLang="en-US" sz="2000"/>
          </a:p>
        </p:txBody>
      </p:sp>
      <p:sp>
        <p:nvSpPr>
          <p:cNvPr id="7" name="文本框 6"/>
          <p:cNvSpPr txBox="1"/>
          <p:nvPr/>
        </p:nvSpPr>
        <p:spPr>
          <a:xfrm>
            <a:off x="7181850" y="4636770"/>
            <a:ext cx="2876550" cy="914400"/>
          </a:xfrm>
          <a:prstGeom prst="rect">
            <a:avLst/>
          </a:prstGeom>
          <a:noFill/>
        </p:spPr>
        <p:txBody>
          <a:bodyPr wrap="square" rtlCol="0">
            <a:spAutoFit/>
          </a:bodyPr>
          <a:p>
            <a:r>
              <a:rPr lang="zh-CN" altLang="en-US"/>
              <a:t>选择对象之后，可以像操作手机图片一样，进行放大、缩小、旋转操作。</a:t>
            </a:r>
            <a:endParaRPr lang="zh-CN" altLang="en-US"/>
          </a:p>
        </p:txBody>
      </p:sp>
      <p:sp>
        <p:nvSpPr>
          <p:cNvPr id="8" name="文本框 7"/>
          <p:cNvSpPr txBox="1"/>
          <p:nvPr/>
        </p:nvSpPr>
        <p:spPr>
          <a:xfrm>
            <a:off x="2035810" y="2286000"/>
            <a:ext cx="3154680" cy="365760"/>
          </a:xfrm>
          <a:prstGeom prst="rect">
            <a:avLst/>
          </a:prstGeom>
          <a:noFill/>
        </p:spPr>
        <p:txBody>
          <a:bodyPr wrap="none" rtlCol="0" anchor="t">
            <a:spAutoFit/>
          </a:bodyPr>
          <a:p>
            <a:r>
              <a:rPr lang="zh-CN" altLang="en-US" dirty="0">
                <a:sym typeface="+mn-ea"/>
              </a:rPr>
              <a:t>五指打开放在白板上启动软件</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白板软件进入</a:t>
            </a:r>
            <a:endParaRPr lang="zh-CN" altLang="en-US"/>
          </a:p>
        </p:txBody>
      </p:sp>
      <p:pic>
        <p:nvPicPr>
          <p:cNvPr id="4" name="图片 3"/>
          <p:cNvPicPr>
            <a:picLocks noChangeAspect="1"/>
          </p:cNvPicPr>
          <p:nvPr/>
        </p:nvPicPr>
        <p:blipFill>
          <a:blip r:embed="rId1"/>
          <a:stretch>
            <a:fillRect/>
          </a:stretch>
        </p:blipFill>
        <p:spPr>
          <a:xfrm>
            <a:off x="1199515" y="1745615"/>
            <a:ext cx="9806305" cy="5034915"/>
          </a:xfrm>
          <a:prstGeom prst="rect">
            <a:avLst/>
          </a:prstGeom>
        </p:spPr>
      </p:pic>
      <p:sp>
        <p:nvSpPr>
          <p:cNvPr id="5" name="文本框 4"/>
          <p:cNvSpPr txBox="1"/>
          <p:nvPr/>
        </p:nvSpPr>
        <p:spPr>
          <a:xfrm>
            <a:off x="962660" y="922655"/>
            <a:ext cx="9678035" cy="822960"/>
          </a:xfrm>
          <a:prstGeom prst="rect">
            <a:avLst/>
          </a:prstGeom>
          <a:noFill/>
        </p:spPr>
        <p:txBody>
          <a:bodyPr wrap="square" rtlCol="0">
            <a:spAutoFit/>
          </a:bodyPr>
          <a:p>
            <a:r>
              <a:rPr lang="zh-CN" altLang="en-US" sz="2400"/>
              <a:t>软件打开为一下界面，只要连接白板触控线点击登录可直接进入软件，无需输入名称及密码。</a:t>
            </a:r>
            <a:endParaRPr lang="zh-CN"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08940" y="-227965"/>
            <a:ext cx="13009245" cy="7314565"/>
          </a:xfrm>
          <a:prstGeom prst="rect">
            <a:avLst/>
          </a:prstGeom>
        </p:spPr>
      </p:pic>
      <p:sp>
        <p:nvSpPr>
          <p:cNvPr id="2" name="标题 1"/>
          <p:cNvSpPr>
            <a:spLocks noGrp="1"/>
          </p:cNvSpPr>
          <p:nvPr>
            <p:ph type="title"/>
          </p:nvPr>
        </p:nvSpPr>
        <p:spPr>
          <a:xfrm>
            <a:off x="609601" y="355919"/>
            <a:ext cx="10765367" cy="581025"/>
          </a:xfrm>
        </p:spPr>
        <p:txBody>
          <a:bodyPr>
            <a:normAutofit fontScale="90000"/>
          </a:bodyPr>
          <a:p>
            <a:pPr algn="ctr"/>
            <a:r>
              <a:rPr lang="zh-CN" altLang="en-US"/>
              <a:t>软件界面介绍</a:t>
            </a:r>
            <a:endParaRPr lang="zh-CN" altLang="en-US"/>
          </a:p>
        </p:txBody>
      </p:sp>
      <p:sp>
        <p:nvSpPr>
          <p:cNvPr id="6" name="文本框 5"/>
          <p:cNvSpPr txBox="1"/>
          <p:nvPr/>
        </p:nvSpPr>
        <p:spPr>
          <a:xfrm>
            <a:off x="7628255" y="2255520"/>
            <a:ext cx="2181860" cy="1920240"/>
          </a:xfrm>
          <a:prstGeom prst="rect">
            <a:avLst/>
          </a:prstGeom>
          <a:noFill/>
        </p:spPr>
        <p:txBody>
          <a:bodyPr wrap="square" rtlCol="0">
            <a:spAutoFit/>
          </a:bodyPr>
          <a:p>
            <a:r>
              <a:rPr lang="zh-CN" altLang="en-US" sz="2000"/>
              <a:t>快捷工具浮动条，可自主设置常用功能，点击最下方设置图标，可进行自主添加、删减。</a:t>
            </a:r>
            <a:endParaRPr lang="zh-CN" altLang="en-US" sz="2000"/>
          </a:p>
        </p:txBody>
      </p:sp>
      <p:sp>
        <p:nvSpPr>
          <p:cNvPr id="8" name="右箭头 7"/>
          <p:cNvSpPr/>
          <p:nvPr/>
        </p:nvSpPr>
        <p:spPr>
          <a:xfrm>
            <a:off x="9661525" y="2845435"/>
            <a:ext cx="926465" cy="283845"/>
          </a:xfrm>
          <a:prstGeom prst="rightArrow">
            <a:avLst/>
          </a:prstGeom>
          <a:solidFill>
            <a:srgbClr val="FFC000"/>
          </a:solidFill>
          <a:ln w="12700" cap="flat" cmpd="sng" algn="ctr">
            <a:solidFill>
              <a:schemeClr val="accent1">
                <a:shade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9" name="椭圆 8"/>
          <p:cNvSpPr/>
          <p:nvPr/>
        </p:nvSpPr>
        <p:spPr>
          <a:xfrm>
            <a:off x="10333355" y="1002030"/>
            <a:ext cx="1504315" cy="4854575"/>
          </a:xfrm>
          <a:prstGeom prst="ellipse">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10" name="椭圆 9"/>
          <p:cNvSpPr/>
          <p:nvPr/>
        </p:nvSpPr>
        <p:spPr>
          <a:xfrm>
            <a:off x="11075670" y="4722495"/>
            <a:ext cx="418465" cy="433070"/>
          </a:xfrm>
          <a:prstGeom prst="ellipse">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11" name="文本框 10"/>
          <p:cNvSpPr txBox="1"/>
          <p:nvPr/>
        </p:nvSpPr>
        <p:spPr>
          <a:xfrm>
            <a:off x="840740" y="1810385"/>
            <a:ext cx="2035175" cy="2225040"/>
          </a:xfrm>
          <a:prstGeom prst="rect">
            <a:avLst/>
          </a:prstGeom>
          <a:noFill/>
        </p:spPr>
        <p:txBody>
          <a:bodyPr wrap="square" rtlCol="0">
            <a:spAutoFit/>
          </a:bodyPr>
          <a:p>
            <a:r>
              <a:rPr lang="zh-CN" altLang="en-US" sz="2000"/>
              <a:t>点击最下方绿色箭头，可以左右移动的侧边栏，分上下两部分，上部分为资源调用区域，下部分为页面操作区域。</a:t>
            </a:r>
            <a:endParaRPr lang="zh-CN" altLang="en-US" sz="2000"/>
          </a:p>
        </p:txBody>
      </p:sp>
      <p:cxnSp>
        <p:nvCxnSpPr>
          <p:cNvPr id="12" name="直接箭头连接符 11"/>
          <p:cNvCxnSpPr/>
          <p:nvPr/>
        </p:nvCxnSpPr>
        <p:spPr>
          <a:xfrm>
            <a:off x="-36830" y="66040"/>
            <a:ext cx="551815" cy="1349375"/>
          </a:xfrm>
          <a:prstGeom prst="straightConnector1">
            <a:avLst/>
          </a:prstGeom>
          <a:solidFill>
            <a:schemeClr val="accent1"/>
          </a:solidFill>
          <a:ln w="9525" cap="flat" cmpd="sng" algn="ctr">
            <a:solidFill>
              <a:srgbClr val="FF0000"/>
            </a:solidFill>
            <a:prstDash val="solid"/>
            <a:round/>
            <a:headEnd type="none" w="med" len="med"/>
            <a:tailEnd type="arrow" w="med" len="med"/>
          </a:ln>
        </p:spPr>
      </p:cxnSp>
      <p:cxnSp>
        <p:nvCxnSpPr>
          <p:cNvPr id="13" name="直接箭头连接符 12"/>
          <p:cNvCxnSpPr/>
          <p:nvPr/>
        </p:nvCxnSpPr>
        <p:spPr>
          <a:xfrm flipV="1">
            <a:off x="-36830" y="1545590"/>
            <a:ext cx="551815" cy="264795"/>
          </a:xfrm>
          <a:prstGeom prst="straightConnector1">
            <a:avLst/>
          </a:prstGeom>
          <a:solidFill>
            <a:schemeClr val="accent1"/>
          </a:solidFill>
          <a:ln w="9525" cap="flat" cmpd="sng" algn="ctr">
            <a:solidFill>
              <a:srgbClr val="FF0000"/>
            </a:solidFill>
            <a:prstDash val="solid"/>
            <a:round/>
            <a:headEnd type="none" w="med" len="med"/>
            <a:tailEnd type="arrow" w="med" len="med"/>
          </a:ln>
        </p:spPr>
      </p:cxnSp>
      <p:sp>
        <p:nvSpPr>
          <p:cNvPr id="14" name="文本框 13"/>
          <p:cNvSpPr txBox="1"/>
          <p:nvPr/>
        </p:nvSpPr>
        <p:spPr>
          <a:xfrm>
            <a:off x="595630" y="1317625"/>
            <a:ext cx="1024255" cy="365760"/>
          </a:xfrm>
          <a:prstGeom prst="rect">
            <a:avLst/>
          </a:prstGeom>
          <a:noFill/>
        </p:spPr>
        <p:txBody>
          <a:bodyPr wrap="square" rtlCol="0">
            <a:spAutoFit/>
          </a:bodyPr>
          <a:p>
            <a:r>
              <a:rPr lang="zh-CN" altLang="en-US">
                <a:solidFill>
                  <a:srgbClr val="FF0000"/>
                </a:solidFill>
                <a:effectLst/>
              </a:rPr>
              <a:t>资源库</a:t>
            </a:r>
            <a:endParaRPr lang="zh-CN" altLang="en-US">
              <a:solidFill>
                <a:srgbClr val="FF0000"/>
              </a:solidFill>
              <a:effectLst/>
            </a:endParaRPr>
          </a:p>
        </p:txBody>
      </p:sp>
      <p:cxnSp>
        <p:nvCxnSpPr>
          <p:cNvPr id="15" name="直接箭头连接符 14"/>
          <p:cNvCxnSpPr/>
          <p:nvPr/>
        </p:nvCxnSpPr>
        <p:spPr>
          <a:xfrm>
            <a:off x="57785" y="3129280"/>
            <a:ext cx="644525" cy="1576705"/>
          </a:xfrm>
          <a:prstGeom prst="straightConnector1">
            <a:avLst/>
          </a:prstGeom>
          <a:solidFill>
            <a:schemeClr val="accent1"/>
          </a:solidFill>
          <a:ln w="9525" cap="flat" cmpd="sng" algn="ctr">
            <a:solidFill>
              <a:srgbClr val="FF0000"/>
            </a:solidFill>
            <a:prstDash val="solid"/>
            <a:round/>
            <a:headEnd type="none" w="med" len="med"/>
            <a:tailEnd type="arrow" w="med" len="med"/>
          </a:ln>
        </p:spPr>
      </p:cxnSp>
      <p:cxnSp>
        <p:nvCxnSpPr>
          <p:cNvPr id="16" name="直接箭头连接符 15"/>
          <p:cNvCxnSpPr/>
          <p:nvPr/>
        </p:nvCxnSpPr>
        <p:spPr>
          <a:xfrm flipV="1">
            <a:off x="-36830" y="5283200"/>
            <a:ext cx="737235" cy="1170940"/>
          </a:xfrm>
          <a:prstGeom prst="straightConnector1">
            <a:avLst/>
          </a:prstGeom>
          <a:solidFill>
            <a:schemeClr val="accent1"/>
          </a:solidFill>
          <a:ln w="9525" cap="flat" cmpd="sng" algn="ctr">
            <a:solidFill>
              <a:srgbClr val="FF0000"/>
            </a:solidFill>
            <a:prstDash val="solid"/>
            <a:round/>
            <a:headEnd type="none" w="med" len="med"/>
            <a:tailEnd type="arrow" w="med" len="med"/>
          </a:ln>
        </p:spPr>
      </p:cxnSp>
      <p:sp>
        <p:nvSpPr>
          <p:cNvPr id="17" name="文本框 16"/>
          <p:cNvSpPr txBox="1"/>
          <p:nvPr/>
        </p:nvSpPr>
        <p:spPr>
          <a:xfrm>
            <a:off x="428625" y="4789805"/>
            <a:ext cx="1775460" cy="365760"/>
          </a:xfrm>
          <a:prstGeom prst="rect">
            <a:avLst/>
          </a:prstGeom>
          <a:noFill/>
        </p:spPr>
        <p:txBody>
          <a:bodyPr wrap="square" rtlCol="0">
            <a:spAutoFit/>
          </a:bodyPr>
          <a:p>
            <a:r>
              <a:rPr lang="zh-CN" altLang="en-US">
                <a:solidFill>
                  <a:srgbClr val="FF0000"/>
                </a:solidFill>
              </a:rPr>
              <a:t>页面设置</a:t>
            </a:r>
            <a:endParaRPr lang="zh-CN" altLang="en-US">
              <a:solidFill>
                <a:srgbClr val="FF0000"/>
              </a:solidFill>
            </a:endParaRPr>
          </a:p>
        </p:txBody>
      </p:sp>
      <p:sp>
        <p:nvSpPr>
          <p:cNvPr id="18" name="右箭头 17"/>
          <p:cNvSpPr/>
          <p:nvPr/>
        </p:nvSpPr>
        <p:spPr>
          <a:xfrm rot="10800000">
            <a:off x="-36830" y="2561590"/>
            <a:ext cx="926465" cy="283845"/>
          </a:xfrm>
          <a:prstGeom prst="rightArrow">
            <a:avLst/>
          </a:prstGeom>
          <a:solidFill>
            <a:srgbClr val="FFC000"/>
          </a:solidFill>
          <a:ln w="12700" cap="flat" cmpd="sng" algn="ctr">
            <a:solidFill>
              <a:schemeClr val="accent1">
                <a:shade val="50000"/>
              </a:schemeClr>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cxnSp>
        <p:nvCxnSpPr>
          <p:cNvPr id="20" name="直接箭头连接符 19"/>
          <p:cNvCxnSpPr/>
          <p:nvPr/>
        </p:nvCxnSpPr>
        <p:spPr>
          <a:xfrm flipV="1">
            <a:off x="-220345" y="6229350"/>
            <a:ext cx="1104265" cy="477520"/>
          </a:xfrm>
          <a:prstGeom prst="straightConnector1">
            <a:avLst/>
          </a:prstGeom>
          <a:solidFill>
            <a:schemeClr val="accent1"/>
          </a:solidFill>
          <a:ln w="9525" cap="flat" cmpd="sng" algn="ctr">
            <a:solidFill>
              <a:srgbClr val="FF0000"/>
            </a:solidFill>
            <a:prstDash val="solid"/>
            <a:round/>
            <a:headEnd type="none" w="med" len="med"/>
            <a:tailEnd type="arrow" w="med" len="med"/>
          </a:ln>
        </p:spPr>
      </p:cxnSp>
      <p:cxnSp>
        <p:nvCxnSpPr>
          <p:cNvPr id="21" name="直接箭头连接符 20"/>
          <p:cNvCxnSpPr/>
          <p:nvPr/>
        </p:nvCxnSpPr>
        <p:spPr>
          <a:xfrm flipH="1" flipV="1">
            <a:off x="1713865" y="6229350"/>
            <a:ext cx="1009650" cy="570865"/>
          </a:xfrm>
          <a:prstGeom prst="straightConnector1">
            <a:avLst/>
          </a:prstGeom>
          <a:solidFill>
            <a:schemeClr val="accent1"/>
          </a:solidFill>
          <a:ln w="9525" cap="flat" cmpd="sng" algn="ctr">
            <a:solidFill>
              <a:srgbClr val="FF0000"/>
            </a:solidFill>
            <a:prstDash val="solid"/>
            <a:round/>
            <a:headEnd type="none" w="med" len="med"/>
            <a:tailEnd type="arrow" w="med" len="med"/>
          </a:ln>
        </p:spPr>
      </p:cxnSp>
      <p:sp>
        <p:nvSpPr>
          <p:cNvPr id="22" name="文本框 21"/>
          <p:cNvSpPr txBox="1"/>
          <p:nvPr/>
        </p:nvSpPr>
        <p:spPr>
          <a:xfrm>
            <a:off x="889635" y="6088380"/>
            <a:ext cx="952500" cy="365760"/>
          </a:xfrm>
          <a:prstGeom prst="rect">
            <a:avLst/>
          </a:prstGeom>
          <a:noFill/>
        </p:spPr>
        <p:txBody>
          <a:bodyPr wrap="square" rtlCol="0">
            <a:spAutoFit/>
          </a:bodyPr>
          <a:p>
            <a:r>
              <a:rPr lang="zh-CN" altLang="en-US">
                <a:solidFill>
                  <a:srgbClr val="FF0000"/>
                </a:solidFill>
              </a:rPr>
              <a:t>菜单栏</a:t>
            </a:r>
            <a:endParaRPr lang="zh-CN" altLang="en-US">
              <a:solidFill>
                <a:srgbClr val="FF0000"/>
              </a:solidFill>
            </a:endParaRPr>
          </a:p>
        </p:txBody>
      </p:sp>
      <p:cxnSp>
        <p:nvCxnSpPr>
          <p:cNvPr id="23" name="直接箭头连接符 22"/>
          <p:cNvCxnSpPr/>
          <p:nvPr/>
        </p:nvCxnSpPr>
        <p:spPr>
          <a:xfrm flipV="1">
            <a:off x="2875915" y="6228715"/>
            <a:ext cx="1105535" cy="571500"/>
          </a:xfrm>
          <a:prstGeom prst="straightConnector1">
            <a:avLst/>
          </a:prstGeom>
          <a:solidFill>
            <a:schemeClr val="accent1"/>
          </a:solidFill>
          <a:ln w="9525" cap="flat" cmpd="sng" algn="ctr">
            <a:solidFill>
              <a:srgbClr val="FF0000"/>
            </a:solidFill>
            <a:prstDash val="solid"/>
            <a:round/>
            <a:headEnd type="none" w="med" len="med"/>
            <a:tailEnd type="arrow" w="med" len="med"/>
          </a:ln>
        </p:spPr>
      </p:cxnSp>
      <p:cxnSp>
        <p:nvCxnSpPr>
          <p:cNvPr id="24" name="直接箭头连接符 23"/>
          <p:cNvCxnSpPr/>
          <p:nvPr/>
        </p:nvCxnSpPr>
        <p:spPr>
          <a:xfrm flipH="1" flipV="1">
            <a:off x="4876800" y="6266815"/>
            <a:ext cx="1076325" cy="467360"/>
          </a:xfrm>
          <a:prstGeom prst="straightConnector1">
            <a:avLst/>
          </a:prstGeom>
          <a:solidFill>
            <a:schemeClr val="accent1"/>
          </a:solidFill>
          <a:ln w="9525" cap="flat" cmpd="sng" algn="ctr">
            <a:solidFill>
              <a:srgbClr val="FF0000"/>
            </a:solidFill>
            <a:prstDash val="solid"/>
            <a:round/>
            <a:headEnd type="none" w="med" len="med"/>
            <a:tailEnd type="arrow" w="med" len="med"/>
          </a:ln>
        </p:spPr>
      </p:cxnSp>
      <p:sp>
        <p:nvSpPr>
          <p:cNvPr id="25" name="文本框 24"/>
          <p:cNvSpPr txBox="1"/>
          <p:nvPr/>
        </p:nvSpPr>
        <p:spPr>
          <a:xfrm>
            <a:off x="3905250" y="5955030"/>
            <a:ext cx="1466850" cy="365760"/>
          </a:xfrm>
          <a:prstGeom prst="rect">
            <a:avLst/>
          </a:prstGeom>
          <a:noFill/>
        </p:spPr>
        <p:txBody>
          <a:bodyPr wrap="square" rtlCol="0">
            <a:spAutoFit/>
          </a:bodyPr>
          <a:p>
            <a:r>
              <a:rPr lang="zh-CN" altLang="en-US">
                <a:solidFill>
                  <a:srgbClr val="FF0000"/>
                </a:solidFill>
              </a:rPr>
              <a:t>数学工具</a:t>
            </a:r>
            <a:endParaRPr lang="zh-CN" altLang="en-US">
              <a:solidFill>
                <a:srgbClr val="FF0000"/>
              </a:solidFill>
            </a:endParaRPr>
          </a:p>
        </p:txBody>
      </p:sp>
      <p:cxnSp>
        <p:nvCxnSpPr>
          <p:cNvPr id="26" name="直接箭头连接符 25"/>
          <p:cNvCxnSpPr/>
          <p:nvPr/>
        </p:nvCxnSpPr>
        <p:spPr>
          <a:xfrm flipH="1" flipV="1">
            <a:off x="10398760" y="6178550"/>
            <a:ext cx="1800860" cy="451485"/>
          </a:xfrm>
          <a:prstGeom prst="straightConnector1">
            <a:avLst/>
          </a:prstGeom>
          <a:solidFill>
            <a:schemeClr val="accent1"/>
          </a:solidFill>
          <a:ln w="9525" cap="flat" cmpd="sng" algn="ctr">
            <a:solidFill>
              <a:srgbClr val="FF0000"/>
            </a:solidFill>
            <a:prstDash val="solid"/>
            <a:round/>
            <a:headEnd type="none" w="med" len="med"/>
            <a:tailEnd type="arrow" w="med" len="med"/>
          </a:ln>
        </p:spPr>
      </p:cxnSp>
      <p:sp>
        <p:nvSpPr>
          <p:cNvPr id="27" name="文本框 26"/>
          <p:cNvSpPr txBox="1"/>
          <p:nvPr/>
        </p:nvSpPr>
        <p:spPr>
          <a:xfrm>
            <a:off x="8056245" y="5118735"/>
            <a:ext cx="2342515" cy="1615440"/>
          </a:xfrm>
          <a:prstGeom prst="rect">
            <a:avLst/>
          </a:prstGeom>
          <a:noFill/>
        </p:spPr>
        <p:txBody>
          <a:bodyPr wrap="square" rtlCol="0">
            <a:spAutoFit/>
          </a:bodyPr>
          <a:p>
            <a:r>
              <a:rPr lang="zh-CN" altLang="en-US" sz="2000"/>
              <a:t>垃圾桶，点击打开垃圾桶，可通过对象选择，拖动物体到垃圾桶，进行删除。</a:t>
            </a:r>
            <a:endParaRPr lang="zh-CN" altLang="en-US" sz="2000"/>
          </a:p>
        </p:txBody>
      </p:sp>
      <p:sp>
        <p:nvSpPr>
          <p:cNvPr id="28" name="椭圆 27"/>
          <p:cNvSpPr/>
          <p:nvPr/>
        </p:nvSpPr>
        <p:spPr>
          <a:xfrm>
            <a:off x="12181840" y="6652895"/>
            <a:ext cx="418465" cy="433070"/>
          </a:xfrm>
          <a:prstGeom prst="ellipse">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cxnSp>
        <p:nvCxnSpPr>
          <p:cNvPr id="29" name="肘形连接符 28"/>
          <p:cNvCxnSpPr/>
          <p:nvPr/>
        </p:nvCxnSpPr>
        <p:spPr>
          <a:xfrm rot="10800000">
            <a:off x="4912360" y="4882515"/>
            <a:ext cx="6000750" cy="1985645"/>
          </a:xfrm>
          <a:prstGeom prst="bentConnector3">
            <a:avLst>
              <a:gd name="adj1" fmla="val 49989"/>
            </a:avLst>
          </a:prstGeom>
          <a:solidFill>
            <a:schemeClr val="accent1"/>
          </a:solidFill>
          <a:ln w="9525" cap="flat" cmpd="sng" algn="ctr">
            <a:solidFill>
              <a:srgbClr val="FF0000"/>
            </a:solidFill>
            <a:prstDash val="solid"/>
            <a:round/>
            <a:headEnd type="none" w="med" len="med"/>
            <a:tailEnd type="arrow" w="med" len="med"/>
          </a:ln>
        </p:spPr>
      </p:cxnSp>
      <p:sp>
        <p:nvSpPr>
          <p:cNvPr id="31" name="椭圆 30"/>
          <p:cNvSpPr/>
          <p:nvPr/>
        </p:nvSpPr>
        <p:spPr>
          <a:xfrm>
            <a:off x="10587990" y="6652895"/>
            <a:ext cx="706755" cy="433070"/>
          </a:xfrm>
          <a:prstGeom prst="ellipse">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33" name="文本框 32"/>
          <p:cNvSpPr txBox="1"/>
          <p:nvPr/>
        </p:nvSpPr>
        <p:spPr>
          <a:xfrm>
            <a:off x="3905250" y="4722495"/>
            <a:ext cx="1771650" cy="365760"/>
          </a:xfrm>
          <a:prstGeom prst="rect">
            <a:avLst/>
          </a:prstGeom>
          <a:noFill/>
        </p:spPr>
        <p:txBody>
          <a:bodyPr wrap="square" rtlCol="0">
            <a:spAutoFit/>
          </a:bodyPr>
          <a:p>
            <a:r>
              <a:rPr lang="zh-CN" altLang="en-US">
                <a:solidFill>
                  <a:srgbClr val="FF0000"/>
                </a:solidFill>
              </a:rPr>
              <a:t>笔色选择</a:t>
            </a:r>
            <a:endParaRPr lang="zh-CN" altLang="en-US">
              <a:solidFill>
                <a:srgbClr val="FF0000"/>
              </a:solidFill>
            </a:endParaRPr>
          </a:p>
        </p:txBody>
      </p:sp>
      <p:sp>
        <p:nvSpPr>
          <p:cNvPr id="34" name="心形 33"/>
          <p:cNvSpPr/>
          <p:nvPr/>
        </p:nvSpPr>
        <p:spPr>
          <a:xfrm>
            <a:off x="10598150" y="1758950"/>
            <a:ext cx="552450" cy="476250"/>
          </a:xfrm>
          <a:prstGeom prst="heart">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35" name="上弧形箭头 34"/>
          <p:cNvSpPr/>
          <p:nvPr/>
        </p:nvSpPr>
        <p:spPr>
          <a:xfrm>
            <a:off x="6712585" y="1378585"/>
            <a:ext cx="4076065" cy="495300"/>
          </a:xfrm>
          <a:prstGeom prst="curvedDown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36" name="文本框 35"/>
          <p:cNvSpPr txBox="1"/>
          <p:nvPr/>
        </p:nvSpPr>
        <p:spPr>
          <a:xfrm>
            <a:off x="4445000" y="1892935"/>
            <a:ext cx="2571750" cy="1615440"/>
          </a:xfrm>
          <a:prstGeom prst="rect">
            <a:avLst/>
          </a:prstGeom>
          <a:noFill/>
        </p:spPr>
        <p:txBody>
          <a:bodyPr wrap="square" rtlCol="0">
            <a:spAutoFit/>
          </a:bodyPr>
          <a:p>
            <a:r>
              <a:rPr lang="zh-CN" altLang="en-US" sz="2000">
                <a:solidFill>
                  <a:srgbClr val="FFC000"/>
                </a:solidFill>
              </a:rPr>
              <a:t>对象选择键！可对白板软件上的所有物体进行选择，包括一根线条，一张图片，一个视频，等等。</a:t>
            </a:r>
            <a:endParaRPr lang="zh-CN" altLang="en-US" sz="2000">
              <a:solidFill>
                <a:srgbClr val="FFC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快捷工具浮动条</a:t>
            </a:r>
            <a:endParaRPr lang="zh-CN" altLang="en-US"/>
          </a:p>
        </p:txBody>
      </p:sp>
      <p:pic>
        <p:nvPicPr>
          <p:cNvPr id="4" name="内容占位符 3"/>
          <p:cNvPicPr>
            <a:picLocks noChangeAspect="1"/>
          </p:cNvPicPr>
          <p:nvPr>
            <p:ph idx="1"/>
          </p:nvPr>
        </p:nvPicPr>
        <p:blipFill>
          <a:blip r:embed="rId1"/>
          <a:stretch>
            <a:fillRect/>
          </a:stretch>
        </p:blipFill>
        <p:spPr>
          <a:xfrm>
            <a:off x="342900" y="1202055"/>
            <a:ext cx="2983865" cy="5378450"/>
          </a:xfrm>
          <a:prstGeom prst="rect">
            <a:avLst/>
          </a:prstGeom>
        </p:spPr>
      </p:pic>
      <p:sp>
        <p:nvSpPr>
          <p:cNvPr id="5" name="文本框 4"/>
          <p:cNvSpPr txBox="1"/>
          <p:nvPr/>
        </p:nvSpPr>
        <p:spPr>
          <a:xfrm>
            <a:off x="4286250" y="1485900"/>
            <a:ext cx="5581650" cy="4480560"/>
          </a:xfrm>
          <a:prstGeom prst="rect">
            <a:avLst/>
          </a:prstGeom>
          <a:noFill/>
        </p:spPr>
        <p:txBody>
          <a:bodyPr wrap="square" rtlCol="0">
            <a:spAutoFit/>
          </a:bodyPr>
          <a:p>
            <a:r>
              <a:rPr lang="en-US" altLang="zh-CN" sz="3200"/>
              <a:t>       </a:t>
            </a:r>
            <a:r>
              <a:rPr lang="zh-CN" altLang="en-US" sz="3200"/>
              <a:t>默认情况为左图所示，分为三个部分，书写工具：包括笔工具及板擦工具，绘图工具：包括平面图形、立体几何图形及图形填充工具。互动性工具，包括聚光灯，放大器，页面漫游，截图等功能。</a:t>
            </a:r>
            <a:r>
              <a:rPr lang="zh-CN" altLang="en-US" sz="3200">
                <a:sym typeface="+mn-ea"/>
              </a:rPr>
              <a:t>快捷工具浮动条</a:t>
            </a:r>
            <a:r>
              <a:rPr lang="zh-CN" altLang="en-US" sz="3200"/>
              <a:t>可根据需求随意变动位置及隐藏。</a:t>
            </a:r>
            <a:endParaRPr lang="zh-CN" altLang="en-US"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书写工具</a:t>
            </a:r>
            <a:endParaRPr lang="zh-CN" altLang="en-US"/>
          </a:p>
        </p:txBody>
      </p:sp>
      <p:sp>
        <p:nvSpPr>
          <p:cNvPr id="5" name="文本框 4"/>
          <p:cNvSpPr txBox="1"/>
          <p:nvPr/>
        </p:nvSpPr>
        <p:spPr>
          <a:xfrm>
            <a:off x="4343400" y="979805"/>
            <a:ext cx="7353300" cy="1554480"/>
          </a:xfrm>
          <a:prstGeom prst="rect">
            <a:avLst/>
          </a:prstGeom>
          <a:noFill/>
        </p:spPr>
        <p:txBody>
          <a:bodyPr wrap="square" rtlCol="0">
            <a:spAutoFit/>
          </a:bodyPr>
          <a:p>
            <a:r>
              <a:rPr lang="en-US" altLang="zh-CN" sz="2400"/>
              <a:t>       </a:t>
            </a:r>
            <a:r>
              <a:rPr lang="zh-CN" altLang="en-US" sz="2400"/>
              <a:t>所有笔工具可以通过菜单栏中，绘制</a:t>
            </a:r>
            <a:r>
              <a:rPr lang="en-US" altLang="zh-CN" sz="2400"/>
              <a:t>-</a:t>
            </a:r>
            <a:r>
              <a:rPr lang="zh-CN" altLang="en-US" sz="2400"/>
              <a:t>笔，进行查看和调用。通过右下角笔色栏更改颜色及粗细。需多人同是书写是请选择两支笔的图标（连接白板触控线后显示）。</a:t>
            </a:r>
            <a:endParaRPr lang="zh-CN" altLang="en-US" sz="2400"/>
          </a:p>
        </p:txBody>
      </p:sp>
      <p:pic>
        <p:nvPicPr>
          <p:cNvPr id="8" name="内容占位符 7"/>
          <p:cNvPicPr>
            <a:picLocks noChangeAspect="1"/>
          </p:cNvPicPr>
          <p:nvPr>
            <p:ph idx="1"/>
          </p:nvPr>
        </p:nvPicPr>
        <p:blipFill>
          <a:blip r:embed="rId1"/>
          <a:srcRect t="4129"/>
          <a:stretch>
            <a:fillRect/>
          </a:stretch>
        </p:blipFill>
        <p:spPr>
          <a:xfrm>
            <a:off x="175895" y="979805"/>
            <a:ext cx="3895725" cy="5749925"/>
          </a:xfrm>
          <a:prstGeom prst="rect">
            <a:avLst/>
          </a:prstGeom>
        </p:spPr>
      </p:pic>
      <p:pic>
        <p:nvPicPr>
          <p:cNvPr id="9" name="图片 8"/>
          <p:cNvPicPr>
            <a:picLocks noChangeAspect="1"/>
          </p:cNvPicPr>
          <p:nvPr/>
        </p:nvPicPr>
        <p:blipFill>
          <a:blip r:embed="rId2"/>
          <a:srcRect l="3372" t="3089"/>
          <a:stretch>
            <a:fillRect/>
          </a:stretch>
        </p:blipFill>
        <p:spPr>
          <a:xfrm>
            <a:off x="4343400" y="2534285"/>
            <a:ext cx="7237095" cy="41840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板擦工具</a:t>
            </a:r>
            <a:endParaRPr lang="zh-CN" altLang="en-US"/>
          </a:p>
        </p:txBody>
      </p:sp>
      <p:pic>
        <p:nvPicPr>
          <p:cNvPr id="4" name="内容占位符 3"/>
          <p:cNvPicPr>
            <a:picLocks noChangeAspect="1"/>
          </p:cNvPicPr>
          <p:nvPr>
            <p:ph idx="1"/>
          </p:nvPr>
        </p:nvPicPr>
        <p:blipFill>
          <a:blip r:embed="rId1"/>
          <a:stretch>
            <a:fillRect/>
          </a:stretch>
        </p:blipFill>
        <p:spPr>
          <a:xfrm>
            <a:off x="285115" y="1217930"/>
            <a:ext cx="4194175" cy="1555115"/>
          </a:xfrm>
          <a:prstGeom prst="rect">
            <a:avLst/>
          </a:prstGeom>
        </p:spPr>
      </p:pic>
      <p:sp>
        <p:nvSpPr>
          <p:cNvPr id="5" name="文本框 4"/>
          <p:cNvSpPr txBox="1"/>
          <p:nvPr/>
        </p:nvSpPr>
        <p:spPr>
          <a:xfrm>
            <a:off x="4479290" y="1217930"/>
            <a:ext cx="6894830" cy="1371600"/>
          </a:xfrm>
          <a:prstGeom prst="rect">
            <a:avLst/>
          </a:prstGeom>
          <a:noFill/>
        </p:spPr>
        <p:txBody>
          <a:bodyPr wrap="square" rtlCol="0">
            <a:spAutoFit/>
          </a:bodyPr>
          <a:p>
            <a:r>
              <a:rPr lang="zh-CN" altLang="en-US" sz="2800"/>
              <a:t>两种默认擦除方式，圆形为点擦，走哪擦哪，方形为对象擦，选择对象或画出一片区域进项区域擦除。</a:t>
            </a:r>
            <a:endParaRPr lang="zh-CN" altLang="en-US" sz="2800"/>
          </a:p>
        </p:txBody>
      </p:sp>
      <p:sp>
        <p:nvSpPr>
          <p:cNvPr id="6" name="文本框 5"/>
          <p:cNvSpPr txBox="1"/>
          <p:nvPr/>
        </p:nvSpPr>
        <p:spPr>
          <a:xfrm>
            <a:off x="285115" y="3068955"/>
            <a:ext cx="10910570" cy="1371600"/>
          </a:xfrm>
          <a:prstGeom prst="rect">
            <a:avLst/>
          </a:prstGeom>
          <a:noFill/>
        </p:spPr>
        <p:txBody>
          <a:bodyPr wrap="square" rtlCol="0" anchor="t">
            <a:spAutoFit/>
          </a:bodyPr>
          <a:p>
            <a:r>
              <a:rPr lang="zh-CN" altLang="en-US" sz="2800">
                <a:sym typeface="+mn-ea"/>
              </a:rPr>
              <a:t>手势橡皮擦功能：</a:t>
            </a:r>
            <a:endParaRPr lang="zh-CN" altLang="en-US" sz="2800"/>
          </a:p>
          <a:p>
            <a:r>
              <a:rPr lang="zh-CN" altLang="en-US" sz="2800">
                <a:sym typeface="+mn-ea"/>
              </a:rPr>
              <a:t>          五指合拢或握拳，直接用手掌或者任何不透明平面大块物体即可进行擦除。</a:t>
            </a:r>
            <a:endParaRPr lang="zh-CN" altLang="en-US" sz="2800"/>
          </a:p>
        </p:txBody>
      </p:sp>
      <p:pic>
        <p:nvPicPr>
          <p:cNvPr id="7" name="图片 6"/>
          <p:cNvPicPr>
            <a:picLocks noChangeAspect="1"/>
          </p:cNvPicPr>
          <p:nvPr/>
        </p:nvPicPr>
        <p:blipFill>
          <a:blip r:embed="rId2"/>
          <a:stretch>
            <a:fillRect/>
          </a:stretch>
        </p:blipFill>
        <p:spPr>
          <a:xfrm>
            <a:off x="2686050" y="4078605"/>
            <a:ext cx="4513580" cy="2621280"/>
          </a:xfrm>
          <a:prstGeom prst="rect">
            <a:avLst/>
          </a:prstGeom>
        </p:spPr>
      </p:pic>
    </p:spTree>
  </p:cSld>
  <p:clrMapOvr>
    <a:masterClrMapping/>
  </p:clrMapOvr>
</p:sld>
</file>

<file path=ppt/tags/tag1.xml><?xml version="1.0" encoding="utf-8"?>
<p:tagLst xmlns:p="http://schemas.openxmlformats.org/presentationml/2006/main">
  <p:tag name="KSO_WM_TAG_VERSION" val="1.0"/>
  <p:tag name="KSO_WM_BEAUTIFY_FLAG" val="#wm#"/>
  <p:tag name="KSO_WM_TEMPLATE_CATEGORY" val="custom"/>
  <p:tag name="KSO_WM_TEMPLATE_INDEX" val="160034"/>
  <p:tag name="KSO_WM_UNIT_TYPE" val="a"/>
  <p:tag name="KSO_WM_UNIT_INDEX" val="1"/>
  <p:tag name="KSO_WM_UNIT_CLEAR" val="1"/>
  <p:tag name="KSO_WM_UNIT_LAYERLEVEL" val="1"/>
  <p:tag name="KSO_WM_UNIT_VALUE" val="32"/>
  <p:tag name="KSO_WM_UNIT_ISCONTENTSTITLE" val="0"/>
  <p:tag name="KSO_WM_UNIT_HIGHLIGHT" val="0"/>
  <p:tag name="KSO_WM_UNIT_COMPATIBLE" val="0"/>
  <p:tag name="KSO_WM_UNIT_ID" val="custom160034_1*a*1"/>
  <p:tag name="KSO_WM_UNIT_PRESET_TEXT_INDEX" val="0"/>
  <p:tag name="KSO_WM_UNIT_PRESET_TEXT_LEN" val="9"/>
</p:tagLst>
</file>

<file path=ppt/tags/tag2.xml><?xml version="1.0" encoding="utf-8"?>
<p:tagLst xmlns:p="http://schemas.openxmlformats.org/presentationml/2006/main">
  <p:tag name="KSO_WM_TAG_VERSION" val="1.0"/>
  <p:tag name="KSO_WM_BEAUTIFY_FLAG" val="#wm#"/>
  <p:tag name="KSO_WM_TEMPLATE_CATEGORY" val="custom"/>
  <p:tag name="KSO_WM_TEMPLATE_INDEX" val="160034"/>
  <p:tag name="KSO_WM_UNIT_TYPE" val="b"/>
  <p:tag name="KSO_WM_UNIT_INDEX" val="1"/>
  <p:tag name="KSO_WM_UNIT_CLEAR" val="1"/>
  <p:tag name="KSO_WM_UNIT_LAYERLEVEL" val="1"/>
  <p:tag name="KSO_WM_UNIT_VALUE" val="52"/>
  <p:tag name="KSO_WM_UNIT_ISCONTENTSTITLE" val="0"/>
  <p:tag name="KSO_WM_UNIT_HIGHLIGHT" val="0"/>
  <p:tag name="KSO_WM_UNIT_COMPATIBLE" val="0"/>
  <p:tag name="KSO_WM_UNIT_ID" val="custom160034_1*b*1"/>
  <p:tag name="KSO_WM_UNIT_PRESET_TEXT_INDEX" val="1"/>
  <p:tag name="KSO_WM_UNIT_PRESET_TEXT_LEN" val="10"/>
</p:tagLst>
</file>

<file path=ppt/tags/tag3.xml><?xml version="1.0" encoding="utf-8"?>
<p:tagLst xmlns:p="http://schemas.openxmlformats.org/presentationml/2006/main">
  <p:tag name="KSO_WM_TEMPLATE_THUMBS_INDEX" val="1、9、13、15、20、24、28、31、35、38、42、47、52"/>
  <p:tag name="KSO_WM_SLIDE_ID" val="custom160034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34"/>
  <p:tag name="KSO_WM_TAG_VERSION" val="1.0"/>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034"/>
  <p:tag name="KSO_WM_UNIT_TYPE" val="a"/>
  <p:tag name="KSO_WM_UNIT_INDEX" val="1"/>
  <p:tag name="KSO_WM_UNIT_ID" val="custom160034_2*a*1"/>
  <p:tag name="KSO_WM_UNIT_CLEAR" val="1"/>
  <p:tag name="KSO_WM_UNIT_LAYERLEVEL" val="1"/>
  <p:tag name="KSO_WM_UNIT_VALUE" val="29"/>
  <p:tag name="KSO_WM_UNIT_ISCONTENTSTITLE" val="0"/>
  <p:tag name="KSO_WM_UNIT_HIGHLIGHT" val="0"/>
  <p:tag name="KSO_WM_UNIT_COMPATIBLE" val="0"/>
  <p:tag name="KSO_WM_UNIT_PRESET_TEXT_INDEX" val="0"/>
  <p:tag name="KSO_WM_UNIT_PRESET_TEXT_LEN" val="9"/>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034"/>
  <p:tag name="KSO_WM_UNIT_TYPE" val="f"/>
  <p:tag name="KSO_WM_UNIT_INDEX" val="1"/>
  <p:tag name="KSO_WM_UNIT_ID" val="custom160034_2*f*1"/>
  <p:tag name="KSO_WM_UNIT_CLEAR" val="1"/>
  <p:tag name="KSO_WM_UNIT_LAYERLEVEL" val="1"/>
  <p:tag name="KSO_WM_UNIT_VALUE" val="408"/>
  <p:tag name="KSO_WM_UNIT_HIGHLIGHT" val="0"/>
  <p:tag name="KSO_WM_UNIT_COMPATIBLE" val="0"/>
  <p:tag name="KSO_WM_UNIT_PRESET_TEXT_INDEX" val="6"/>
  <p:tag name="KSO_WM_UNIT_PRESET_TEXT_LEN" val="50"/>
</p:tagLst>
</file>

<file path=ppt/tags/tag6.xml><?xml version="1.0" encoding="utf-8"?>
<p:tagLst xmlns:p="http://schemas.openxmlformats.org/presentationml/2006/main">
  <p:tag name="KSO_WM_TEMPLATE_CATEGORY" val="custom"/>
  <p:tag name="KSO_WM_TEMPLATE_INDEX" val="160034"/>
  <p:tag name="KSO_WM_TAG_VERSION" val="1.0"/>
  <p:tag name="KSO_WM_SLIDE_ID" val="custom160034_2"/>
  <p:tag name="KSO_WM_SLIDE_INDEX" val="2"/>
  <p:tag name="KSO_WM_SLIDE_ITEM_CNT" val="1"/>
  <p:tag name="KSO_WM_SLIDE_LAYOUT" val="a_f"/>
  <p:tag name="KSO_WM_SLIDE_LAYOUT_CNT" val="1_1"/>
  <p:tag name="KSO_WM_SLIDE_TYPE" val="text"/>
  <p:tag name="KSO_WM_BEAUTIFY_FLAG" val="#wm#"/>
  <p:tag name="KSO_WM_SLIDE_POSITION" val="66*105"/>
  <p:tag name="KSO_WM_SLIDE_SIZE" val="828*374"/>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327"/>
  <p:tag name="KSO_WM_UNIT_TYPE" val="a"/>
  <p:tag name="KSO_WM_UNIT_INDEX" val="1"/>
  <p:tag name="KSO_WM_UNIT_ID" val="custom160327_29*a*1"/>
  <p:tag name="KSO_WM_UNIT_CLEAR" val="1"/>
  <p:tag name="KSO_WM_UNIT_LAYERLEVEL" val="1"/>
  <p:tag name="KSO_WM_UNIT_VALUE" val="8"/>
  <p:tag name="KSO_WM_UNIT_ISCONTENTSTITLE" val="0"/>
  <p:tag name="KSO_WM_UNIT_HIGHLIGHT" val="0"/>
  <p:tag name="KSO_WM_UNIT_COMPATIBLE" val="0"/>
  <p:tag name="KSO_WM_UNIT_PRESET_TEXT" val="Thank You！"/>
</p:tagLst>
</file>

<file path=ppt/tags/tag8.xml><?xml version="1.0" encoding="utf-8"?>
<p:tagLst xmlns:p="http://schemas.openxmlformats.org/presentationml/2006/main">
  <p:tag name="KSO_WM_TEMPLATE_CATEGORY" val="custom"/>
  <p:tag name="KSO_WM_TEMPLATE_INDEX" val="160327"/>
  <p:tag name="KSO_WM_TAG_VERSION" val="1.0"/>
  <p:tag name="KSO_WM_SLIDE_ID" val="custom160327_28"/>
  <p:tag name="KSO_WM_SLIDE_INDEX" val="28"/>
  <p:tag name="KSO_WM_SLIDE_ITEM_CNT" val="1"/>
  <p:tag name="KSO_WM_SLIDE_LAYOUT" val="a"/>
  <p:tag name="KSO_WM_SLIDE_LAYOUT_CNT" val="1"/>
  <p:tag name="KSO_WM_SLIDE_TYPE" val="endPage"/>
  <p:tag name="KSO_WM_BEAUTIFY_FLAG" val="#wm#"/>
</p:tagLst>
</file>

<file path=ppt/theme/theme1.xml><?xml version="1.0" encoding="utf-8"?>
<a:theme xmlns:a="http://schemas.openxmlformats.org/drawingml/2006/main" name="默认设计模板">
  <a:themeElements>
    <a:clrScheme name="自定义 1">
      <a:dk1>
        <a:srgbClr val="475F77"/>
      </a:dk1>
      <a:lt1>
        <a:srgbClr val="FFFFFF"/>
      </a:lt1>
      <a:dk2>
        <a:srgbClr val="D74B4B"/>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60327">
      <a:dk1>
        <a:srgbClr val="FFFFFF"/>
      </a:dk1>
      <a:lt1>
        <a:srgbClr val="404040"/>
      </a:lt1>
      <a:dk2>
        <a:srgbClr val="FFFFFF"/>
      </a:dk2>
      <a:lt2>
        <a:srgbClr val="4D4D4D"/>
      </a:lt2>
      <a:accent1>
        <a:srgbClr val="5F5F5F"/>
      </a:accent1>
      <a:accent2>
        <a:srgbClr val="74707E"/>
      </a:accent2>
      <a:accent3>
        <a:srgbClr val="B99179"/>
      </a:accent3>
      <a:accent4>
        <a:srgbClr val="6F8B9D"/>
      </a:accent4>
      <a:accent5>
        <a:srgbClr val="9994A6"/>
      </a:accent5>
      <a:accent6>
        <a:srgbClr val="00B0F0"/>
      </a:accent6>
      <a:hlink>
        <a:srgbClr val="92D05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2612</Words>
  <Application>WPS 演示</Application>
  <PresentationFormat>宽屏</PresentationFormat>
  <Paragraphs>148</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18</vt:i4>
      </vt:variant>
    </vt:vector>
  </HeadingPairs>
  <TitlesOfParts>
    <vt:vector size="28" baseType="lpstr">
      <vt:lpstr>Arial</vt:lpstr>
      <vt:lpstr>宋体</vt:lpstr>
      <vt:lpstr>Wingdings</vt:lpstr>
      <vt:lpstr>Calibri Light</vt:lpstr>
      <vt:lpstr>Calibri</vt:lpstr>
      <vt:lpstr>微软雅黑</vt:lpstr>
      <vt:lpstr>黑体</vt:lpstr>
      <vt:lpstr>时尚中黑简体</vt:lpstr>
      <vt:lpstr>默认设计模板</vt:lpstr>
      <vt:lpstr>1_Office 主题</vt:lpstr>
      <vt:lpstr>请在此输入您的标题</vt:lpstr>
      <vt:lpstr>请在此输入您的标题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cp:revision>
  <dcterms:created xsi:type="dcterms:W3CDTF">2017-01-09T01:53:23Z</dcterms:created>
  <dcterms:modified xsi:type="dcterms:W3CDTF">2017-01-09T04:19:54Z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